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9" r:id="rId2"/>
  </p:sldMasterIdLst>
  <p:notesMasterIdLst>
    <p:notesMasterId r:id="rId16"/>
  </p:notesMasterIdLst>
  <p:handoutMasterIdLst>
    <p:handoutMasterId r:id="rId17"/>
  </p:handoutMasterIdLst>
  <p:sldIdLst>
    <p:sldId id="256" r:id="rId3"/>
    <p:sldId id="341" r:id="rId4"/>
    <p:sldId id="303" r:id="rId5"/>
    <p:sldId id="327" r:id="rId6"/>
    <p:sldId id="330" r:id="rId7"/>
    <p:sldId id="329" r:id="rId8"/>
    <p:sldId id="331" r:id="rId9"/>
    <p:sldId id="344" r:id="rId10"/>
    <p:sldId id="343" r:id="rId11"/>
    <p:sldId id="333" r:id="rId12"/>
    <p:sldId id="345" r:id="rId13"/>
    <p:sldId id="346" r:id="rId14"/>
    <p:sldId id="34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N Parker" initials="LNP" lastIdx="1" clrIdx="0">
    <p:extLst/>
  </p:cmAuthor>
  <p:cmAuthor id="2" name="Lindsey N Parker" initials="LNP [2]" lastIdx="1" clrIdx="1">
    <p:extLst/>
  </p:cmAuthor>
  <p:cmAuthor id="3" name="Lindsey N Parker" initials="LNP [3]" lastIdx="1" clrIdx="2">
    <p:extLst/>
  </p:cmAuthor>
  <p:cmAuthor id="4" name="Lindsey N Parker" initials="LNP [4]" lastIdx="1" clrIdx="3">
    <p:extLst/>
  </p:cmAuthor>
  <p:cmAuthor id="5" name="Lindsey N Parker" initials="LNP [5]" lastIdx="1" clrIdx="4">
    <p:extLst/>
  </p:cmAuthor>
  <p:cmAuthor id="6" name="Microsoft Office User" initials="MOU" lastIdx="2"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1FE"/>
    <a:srgbClr val="5CB7CE"/>
    <a:srgbClr val="8CB5B9"/>
    <a:srgbClr val="535CA2"/>
    <a:srgbClr val="523B85"/>
    <a:srgbClr val="61CCD9"/>
    <a:srgbClr val="5478B4"/>
    <a:srgbClr val="53488F"/>
    <a:srgbClr val="94FDE2"/>
    <a:srgbClr val="CFF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autoAdjust="0"/>
    <p:restoredTop sz="78961" autoAdjust="0"/>
  </p:normalViewPr>
  <p:slideViewPr>
    <p:cSldViewPr snapToGrid="0">
      <p:cViewPr varScale="1">
        <p:scale>
          <a:sx n="128" d="100"/>
          <a:sy n="128" d="100"/>
        </p:scale>
        <p:origin x="2166" y="90"/>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5344"/>
    </p:cViewPr>
  </p:sorterViewPr>
  <p:notesViewPr>
    <p:cSldViewPr snapToGrid="0">
      <p:cViewPr varScale="1">
        <p:scale>
          <a:sx n="130" d="100"/>
          <a:sy n="130" d="100"/>
        </p:scale>
        <p:origin x="368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6ECD5D1D-8CA2-E34E-A5B6-5A1889A9CB42}" type="datetimeFigureOut">
              <a:rPr lang="en-US" smtClean="0"/>
              <a:t>12/3/2018</a:t>
            </a:fld>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8FEFBF-3EB5-1C49-8308-CD25D1F9BFB2}" type="slidenum">
              <a:rPr lang="en-US" smtClean="0"/>
              <a:t>‹#›</a:t>
            </a:fld>
            <a:endParaRPr lang="en-US"/>
          </a:p>
        </p:txBody>
      </p:sp>
      <p:sp>
        <p:nvSpPr>
          <p:cNvPr id="8" name="TextBox 7">
            <a:extLst>
              <a:ext uri="{FF2B5EF4-FFF2-40B4-BE49-F238E27FC236}">
                <a16:creationId xmlns:a16="http://schemas.microsoft.com/office/drawing/2014/main" id="{DED5E443-B26D-6046-99F5-A4578615FA78}"/>
              </a:ext>
            </a:extLst>
          </p:cNvPr>
          <p:cNvSpPr txBox="1"/>
          <p:nvPr/>
        </p:nvSpPr>
        <p:spPr>
          <a:xfrm>
            <a:off x="265472" y="353962"/>
            <a:ext cx="2534668" cy="369332"/>
          </a:xfrm>
          <a:prstGeom prst="rect">
            <a:avLst/>
          </a:prstGeom>
          <a:noFill/>
        </p:spPr>
        <p:txBody>
          <a:bodyPr wrap="none" rtlCol="0">
            <a:spAutoFit/>
          </a:bodyPr>
          <a:lstStyle/>
          <a:p>
            <a:r>
              <a:rPr lang="en-US" dirty="0">
                <a:latin typeface="Century Gothic" panose="020B0502020202020204" pitchFamily="34" charset="0"/>
              </a:rPr>
              <a:t>DYNAMIC</a:t>
            </a:r>
            <a:r>
              <a:rPr lang="en-US" b="1" dirty="0">
                <a:latin typeface="Century Gothic" panose="020B0502020202020204" pitchFamily="34" charset="0"/>
              </a:rPr>
              <a:t>FAQ</a:t>
            </a:r>
            <a:r>
              <a:rPr lang="en-US" dirty="0">
                <a:latin typeface="Century Gothic" panose="020B0502020202020204" pitchFamily="34" charset="0"/>
              </a:rPr>
              <a:t> DEMO</a:t>
            </a:r>
          </a:p>
        </p:txBody>
      </p:sp>
    </p:spTree>
    <p:extLst>
      <p:ext uri="{BB962C8B-B14F-4D97-AF65-F5344CB8AC3E}">
        <p14:creationId xmlns:p14="http://schemas.microsoft.com/office/powerpoint/2010/main" val="186471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9CA4AF5-CD18-9E48-AEC8-2533E33DB59C}" type="datetimeFigureOut">
              <a:rPr lang="en-US" smtClean="0"/>
              <a:t>12/3/2018</a:t>
            </a:fld>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497894-4DC0-F44E-9564-7ED4F36F3FDD}" type="slidenum">
              <a:rPr lang="en-US" smtClean="0"/>
              <a:t>‹#›</a:t>
            </a:fld>
            <a:endParaRPr lang="en-US"/>
          </a:p>
        </p:txBody>
      </p:sp>
      <p:sp>
        <p:nvSpPr>
          <p:cNvPr id="8" name="Slide Image Placeholder 7">
            <a:extLst>
              <a:ext uri="{FF2B5EF4-FFF2-40B4-BE49-F238E27FC236}">
                <a16:creationId xmlns:a16="http://schemas.microsoft.com/office/drawing/2014/main" id="{7A8CB6E9-41E4-9448-B25C-E208620ABDE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a:extLst>
              <a:ext uri="{FF2B5EF4-FFF2-40B4-BE49-F238E27FC236}">
                <a16:creationId xmlns:a16="http://schemas.microsoft.com/office/drawing/2014/main" id="{8E7BFD09-9484-7C4D-80A8-CAF0AF334EB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14479172"/>
      </p:ext>
    </p:extLst>
  </p:cSld>
  <p:clrMap bg1="lt1" tx1="dk1" bg2="lt2" tx2="dk2" accent1="accent1" accent2="accent2" accent3="accent3" accent4="accent4" accent5="accent5" accent6="accent6" hlink="hlink" folHlink="folHlink"/>
  <p:notesStyle>
    <a:lvl1pPr marL="0" algn="l" defTabSz="914400" rtl="0" eaLnBrk="1" latinLnBrk="0" hangingPunct="1">
      <a:defRPr sz="1050" b="0" i="0" kern="1200">
        <a:solidFill>
          <a:schemeClr val="tx1"/>
        </a:solidFill>
        <a:latin typeface="Poppins Light" charset="0"/>
        <a:ea typeface="Poppins Light" charset="0"/>
        <a:cs typeface="Poppins Light" charset="0"/>
      </a:defRPr>
    </a:lvl1pPr>
    <a:lvl2pPr marL="457200" algn="l" defTabSz="914400" rtl="0" eaLnBrk="1" latinLnBrk="0" hangingPunct="1">
      <a:defRPr sz="1050" b="0" i="0" kern="1200">
        <a:solidFill>
          <a:schemeClr val="tx1"/>
        </a:solidFill>
        <a:latin typeface="Poppins Light" charset="0"/>
        <a:ea typeface="Poppins Light" charset="0"/>
        <a:cs typeface="Poppins Light" charset="0"/>
      </a:defRPr>
    </a:lvl2pPr>
    <a:lvl3pPr marL="914400" algn="l" defTabSz="914400" rtl="0" eaLnBrk="1" latinLnBrk="0" hangingPunct="1">
      <a:defRPr sz="1050" b="0" i="0" kern="1200">
        <a:solidFill>
          <a:schemeClr val="tx1"/>
        </a:solidFill>
        <a:latin typeface="Poppins Light" charset="0"/>
        <a:ea typeface="Poppins Light" charset="0"/>
        <a:cs typeface="Poppins Light" charset="0"/>
      </a:defRPr>
    </a:lvl3pPr>
    <a:lvl4pPr marL="1371600" algn="l" defTabSz="914400" rtl="0" eaLnBrk="1" latinLnBrk="0" hangingPunct="1">
      <a:defRPr sz="1050" b="0" i="0" kern="1200">
        <a:solidFill>
          <a:schemeClr val="tx1"/>
        </a:solidFill>
        <a:latin typeface="Poppins Light" charset="0"/>
        <a:ea typeface="Poppins Light" charset="0"/>
        <a:cs typeface="Poppins Light" charset="0"/>
      </a:defRPr>
    </a:lvl4pPr>
    <a:lvl5pPr marL="1828800" algn="l" defTabSz="914400" rtl="0" eaLnBrk="1" latinLnBrk="0" hangingPunct="1">
      <a:defRPr sz="1050" b="0" i="0" kern="1200">
        <a:solidFill>
          <a:schemeClr val="tx1"/>
        </a:solidFill>
        <a:latin typeface="Poppins Light" charset="0"/>
        <a:ea typeface="Poppins Light" charset="0"/>
        <a:cs typeface="Poppins Light"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97894-4DC0-F44E-9564-7ED4F36F3FDD}" type="slidenum">
              <a:rPr lang="en-US" smtClean="0"/>
              <a:t>1</a:t>
            </a:fld>
            <a:endParaRPr lang="en-US"/>
          </a:p>
        </p:txBody>
      </p:sp>
    </p:spTree>
    <p:extLst>
      <p:ext uri="{BB962C8B-B14F-4D97-AF65-F5344CB8AC3E}">
        <p14:creationId xmlns:p14="http://schemas.microsoft.com/office/powerpoint/2010/main" val="423099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97894-4DC0-F44E-9564-7ED4F36F3FDD}" type="slidenum">
              <a:rPr lang="en-US" smtClean="0"/>
              <a:t>3</a:t>
            </a:fld>
            <a:endParaRPr lang="en-US"/>
          </a:p>
        </p:txBody>
      </p:sp>
    </p:spTree>
    <p:extLst>
      <p:ext uri="{BB962C8B-B14F-4D97-AF65-F5344CB8AC3E}">
        <p14:creationId xmlns:p14="http://schemas.microsoft.com/office/powerpoint/2010/main" val="163823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97894-4DC0-F44E-9564-7ED4F36F3FDD}" type="slidenum">
              <a:rPr lang="en-US" smtClean="0"/>
              <a:t>5</a:t>
            </a:fld>
            <a:endParaRPr lang="en-US"/>
          </a:p>
        </p:txBody>
      </p:sp>
    </p:spTree>
    <p:extLst>
      <p:ext uri="{BB962C8B-B14F-4D97-AF65-F5344CB8AC3E}">
        <p14:creationId xmlns:p14="http://schemas.microsoft.com/office/powerpoint/2010/main" val="41617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97894-4DC0-F44E-9564-7ED4F36F3FDD}" type="slidenum">
              <a:rPr lang="en-US" smtClean="0"/>
              <a:t>6</a:t>
            </a:fld>
            <a:endParaRPr lang="en-US"/>
          </a:p>
        </p:txBody>
      </p:sp>
    </p:spTree>
    <p:extLst>
      <p:ext uri="{BB962C8B-B14F-4D97-AF65-F5344CB8AC3E}">
        <p14:creationId xmlns:p14="http://schemas.microsoft.com/office/powerpoint/2010/main" val="271201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97894-4DC0-F44E-9564-7ED4F36F3FDD}" type="slidenum">
              <a:rPr lang="en-US" smtClean="0"/>
              <a:t>7</a:t>
            </a:fld>
            <a:endParaRPr lang="en-US"/>
          </a:p>
        </p:txBody>
      </p:sp>
    </p:spTree>
    <p:extLst>
      <p:ext uri="{BB962C8B-B14F-4D97-AF65-F5344CB8AC3E}">
        <p14:creationId xmlns:p14="http://schemas.microsoft.com/office/powerpoint/2010/main" val="254982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97894-4DC0-F44E-9564-7ED4F36F3FDD}" type="slidenum">
              <a:rPr lang="en-US" smtClean="0"/>
              <a:t>8</a:t>
            </a:fld>
            <a:endParaRPr lang="en-US"/>
          </a:p>
        </p:txBody>
      </p:sp>
    </p:spTree>
    <p:extLst>
      <p:ext uri="{BB962C8B-B14F-4D97-AF65-F5344CB8AC3E}">
        <p14:creationId xmlns:p14="http://schemas.microsoft.com/office/powerpoint/2010/main" val="244573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497894-4DC0-F44E-9564-7ED4F36F3FDD}" type="slidenum">
              <a:rPr lang="en-US" smtClean="0"/>
              <a:t>9</a:t>
            </a:fld>
            <a:endParaRPr lang="en-US"/>
          </a:p>
        </p:txBody>
      </p:sp>
    </p:spTree>
    <p:extLst>
      <p:ext uri="{BB962C8B-B14F-4D97-AF65-F5344CB8AC3E}">
        <p14:creationId xmlns:p14="http://schemas.microsoft.com/office/powerpoint/2010/main" val="417214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A89B931-5C1E-44A5-9A56-27A2BDDC8B69}"/>
              </a:ext>
            </a:extLst>
          </p:cNvPr>
          <p:cNvSpPr>
            <a:spLocks noGrp="1"/>
          </p:cNvSpPr>
          <p:nvPr>
            <p:ph type="pic" sz="quarter" idx="10" hasCustomPrompt="1"/>
          </p:nvPr>
        </p:nvSpPr>
        <p:spPr>
          <a:xfrm>
            <a:off x="1978710" y="982978"/>
            <a:ext cx="8239348" cy="4891522"/>
          </a:xfrm>
          <a:custGeom>
            <a:avLst/>
            <a:gdLst>
              <a:gd name="connsiteX0" fmla="*/ 5600563 w 9155113"/>
              <a:gd name="connsiteY0" fmla="*/ 142 h 5435192"/>
              <a:gd name="connsiteX1" fmla="*/ 5635547 w 9155113"/>
              <a:gd name="connsiteY1" fmla="*/ 44165 h 5435192"/>
              <a:gd name="connsiteX2" fmla="*/ 5682192 w 9155113"/>
              <a:gd name="connsiteY2" fmla="*/ 112056 h 5435192"/>
              <a:gd name="connsiteX3" fmla="*/ 5779722 w 9155113"/>
              <a:gd name="connsiteY3" fmla="*/ 86597 h 5435192"/>
              <a:gd name="connsiteX4" fmla="*/ 6008706 w 9155113"/>
              <a:gd name="connsiteY4" fmla="*/ 86597 h 5435192"/>
              <a:gd name="connsiteX5" fmla="*/ 6140159 w 9155113"/>
              <a:gd name="connsiteY5" fmla="*/ 124785 h 5435192"/>
              <a:gd name="connsiteX6" fmla="*/ 6169842 w 9155113"/>
              <a:gd name="connsiteY6" fmla="*/ 90840 h 5435192"/>
              <a:gd name="connsiteX7" fmla="*/ 6326739 w 9155113"/>
              <a:gd name="connsiteY7" fmla="*/ 95083 h 5435192"/>
              <a:gd name="connsiteX8" fmla="*/ 6708379 w 9155113"/>
              <a:gd name="connsiteY8" fmla="*/ 150244 h 5435192"/>
              <a:gd name="connsiteX9" fmla="*/ 6738062 w 9155113"/>
              <a:gd name="connsiteY9" fmla="*/ 201162 h 5435192"/>
              <a:gd name="connsiteX10" fmla="*/ 6695657 w 9155113"/>
              <a:gd name="connsiteY10" fmla="*/ 286025 h 5435192"/>
              <a:gd name="connsiteX11" fmla="*/ 6818630 w 9155113"/>
              <a:gd name="connsiteY11" fmla="*/ 294511 h 5435192"/>
              <a:gd name="connsiteX12" fmla="*/ 6886477 w 9155113"/>
              <a:gd name="connsiteY12" fmla="*/ 294511 h 5435192"/>
              <a:gd name="connsiteX13" fmla="*/ 6839832 w 9155113"/>
              <a:gd name="connsiteY13" fmla="*/ 345429 h 5435192"/>
              <a:gd name="connsiteX14" fmla="*/ 6738062 w 9155113"/>
              <a:gd name="connsiteY14" fmla="*/ 413320 h 5435192"/>
              <a:gd name="connsiteX15" fmla="*/ 7073056 w 9155113"/>
              <a:gd name="connsiteY15" fmla="*/ 430292 h 5435192"/>
              <a:gd name="connsiteX16" fmla="*/ 7212991 w 9155113"/>
              <a:gd name="connsiteY16" fmla="*/ 443022 h 5435192"/>
              <a:gd name="connsiteX17" fmla="*/ 7331723 w 9155113"/>
              <a:gd name="connsiteY17" fmla="*/ 438779 h 5435192"/>
              <a:gd name="connsiteX18" fmla="*/ 7437734 w 9155113"/>
              <a:gd name="connsiteY18" fmla="*/ 404833 h 5435192"/>
              <a:gd name="connsiteX19" fmla="*/ 7463177 w 9155113"/>
              <a:gd name="connsiteY19" fmla="*/ 413320 h 5435192"/>
              <a:gd name="connsiteX20" fmla="*/ 7624314 w 9155113"/>
              <a:gd name="connsiteY20" fmla="*/ 315727 h 5435192"/>
              <a:gd name="connsiteX21" fmla="*/ 7840576 w 9155113"/>
              <a:gd name="connsiteY21" fmla="*/ 341186 h 5435192"/>
              <a:gd name="connsiteX22" fmla="*/ 7785450 w 9155113"/>
              <a:gd name="connsiteY22" fmla="*/ 451508 h 5435192"/>
              <a:gd name="connsiteX23" fmla="*/ 7535264 w 9155113"/>
              <a:gd name="connsiteY23" fmla="*/ 544857 h 5435192"/>
              <a:gd name="connsiteX24" fmla="*/ 7497100 w 9155113"/>
              <a:gd name="connsiteY24" fmla="*/ 574560 h 5435192"/>
              <a:gd name="connsiteX25" fmla="*/ 7488620 w 9155113"/>
              <a:gd name="connsiteY25" fmla="*/ 650936 h 5435192"/>
              <a:gd name="connsiteX26" fmla="*/ 7552226 w 9155113"/>
              <a:gd name="connsiteY26" fmla="*/ 642450 h 5435192"/>
              <a:gd name="connsiteX27" fmla="*/ 7760008 w 9155113"/>
              <a:gd name="connsiteY27" fmla="*/ 655179 h 5435192"/>
              <a:gd name="connsiteX28" fmla="*/ 7878740 w 9155113"/>
              <a:gd name="connsiteY28" fmla="*/ 672152 h 5435192"/>
              <a:gd name="connsiteX29" fmla="*/ 7929626 w 9155113"/>
              <a:gd name="connsiteY29" fmla="*/ 667909 h 5435192"/>
              <a:gd name="connsiteX30" fmla="*/ 7912664 w 9155113"/>
              <a:gd name="connsiteY30" fmla="*/ 723070 h 5435192"/>
              <a:gd name="connsiteX31" fmla="*/ 7840576 w 9155113"/>
              <a:gd name="connsiteY31" fmla="*/ 761258 h 5435192"/>
              <a:gd name="connsiteX32" fmla="*/ 7870260 w 9155113"/>
              <a:gd name="connsiteY32" fmla="*/ 816419 h 5435192"/>
              <a:gd name="connsiteX33" fmla="*/ 7946587 w 9155113"/>
              <a:gd name="connsiteY33" fmla="*/ 888553 h 5435192"/>
              <a:gd name="connsiteX34" fmla="*/ 7916904 w 9155113"/>
              <a:gd name="connsiteY34" fmla="*/ 990389 h 5435192"/>
              <a:gd name="connsiteX35" fmla="*/ 7908423 w 9155113"/>
              <a:gd name="connsiteY35" fmla="*/ 1037064 h 5435192"/>
              <a:gd name="connsiteX36" fmla="*/ 7972030 w 9155113"/>
              <a:gd name="connsiteY36" fmla="*/ 1041307 h 5435192"/>
              <a:gd name="connsiteX37" fmla="*/ 8039877 w 9155113"/>
              <a:gd name="connsiteY37" fmla="*/ 981902 h 5435192"/>
              <a:gd name="connsiteX38" fmla="*/ 8133166 w 9155113"/>
              <a:gd name="connsiteY38" fmla="*/ 956444 h 5435192"/>
              <a:gd name="connsiteX39" fmla="*/ 8090762 w 9155113"/>
              <a:gd name="connsiteY39" fmla="*/ 1066766 h 5435192"/>
              <a:gd name="connsiteX40" fmla="*/ 8031396 w 9155113"/>
              <a:gd name="connsiteY40" fmla="*/ 1117683 h 5435192"/>
              <a:gd name="connsiteX41" fmla="*/ 8090762 w 9155113"/>
              <a:gd name="connsiteY41" fmla="*/ 1104954 h 5435192"/>
              <a:gd name="connsiteX42" fmla="*/ 8069560 w 9155113"/>
              <a:gd name="connsiteY42" fmla="*/ 1181331 h 5435192"/>
              <a:gd name="connsiteX43" fmla="*/ 8124686 w 9155113"/>
              <a:gd name="connsiteY43" fmla="*/ 1181331 h 5435192"/>
              <a:gd name="connsiteX44" fmla="*/ 8302784 w 9155113"/>
              <a:gd name="connsiteY44" fmla="*/ 1096468 h 5435192"/>
              <a:gd name="connsiteX45" fmla="*/ 8362150 w 9155113"/>
              <a:gd name="connsiteY45" fmla="*/ 1138899 h 5435192"/>
              <a:gd name="connsiteX46" fmla="*/ 8294304 w 9155113"/>
              <a:gd name="connsiteY46" fmla="*/ 1215276 h 5435192"/>
              <a:gd name="connsiteX47" fmla="*/ 8260380 w 9155113"/>
              <a:gd name="connsiteY47" fmla="*/ 1249221 h 5435192"/>
              <a:gd name="connsiteX48" fmla="*/ 8353670 w 9155113"/>
              <a:gd name="connsiteY48" fmla="*/ 1287410 h 5435192"/>
              <a:gd name="connsiteX49" fmla="*/ 8502085 w 9155113"/>
              <a:gd name="connsiteY49" fmla="*/ 1283167 h 5435192"/>
              <a:gd name="connsiteX50" fmla="*/ 8807397 w 9155113"/>
              <a:gd name="connsiteY50" fmla="*/ 1308625 h 5435192"/>
              <a:gd name="connsiteX51" fmla="*/ 8943091 w 9155113"/>
              <a:gd name="connsiteY51" fmla="*/ 1304382 h 5435192"/>
              <a:gd name="connsiteX52" fmla="*/ 8968534 w 9155113"/>
              <a:gd name="connsiteY52" fmla="*/ 1368030 h 5435192"/>
              <a:gd name="connsiteX53" fmla="*/ 8904927 w 9155113"/>
              <a:gd name="connsiteY53" fmla="*/ 1435920 h 5435192"/>
              <a:gd name="connsiteX54" fmla="*/ 8854042 w 9155113"/>
              <a:gd name="connsiteY54" fmla="*/ 1520783 h 5435192"/>
              <a:gd name="connsiteX55" fmla="*/ 8786195 w 9155113"/>
              <a:gd name="connsiteY55" fmla="*/ 1605646 h 5435192"/>
              <a:gd name="connsiteX56" fmla="*/ 8722588 w 9155113"/>
              <a:gd name="connsiteY56" fmla="*/ 1677780 h 5435192"/>
              <a:gd name="connsiteX57" fmla="*/ 8871003 w 9155113"/>
              <a:gd name="connsiteY57" fmla="*/ 1631105 h 5435192"/>
              <a:gd name="connsiteX58" fmla="*/ 8943091 w 9155113"/>
              <a:gd name="connsiteY58" fmla="*/ 1643835 h 5435192"/>
              <a:gd name="connsiteX59" fmla="*/ 8909167 w 9155113"/>
              <a:gd name="connsiteY59" fmla="*/ 1694753 h 5435192"/>
              <a:gd name="connsiteX60" fmla="*/ 8883725 w 9155113"/>
              <a:gd name="connsiteY60" fmla="*/ 1749914 h 5435192"/>
              <a:gd name="connsiteX61" fmla="*/ 8938850 w 9155113"/>
              <a:gd name="connsiteY61" fmla="*/ 1749914 h 5435192"/>
              <a:gd name="connsiteX62" fmla="*/ 9155113 w 9155113"/>
              <a:gd name="connsiteY62" fmla="*/ 1754157 h 5435192"/>
              <a:gd name="connsiteX63" fmla="*/ 8981255 w 9155113"/>
              <a:gd name="connsiteY63" fmla="*/ 1996017 h 5435192"/>
              <a:gd name="connsiteX64" fmla="*/ 9049102 w 9155113"/>
              <a:gd name="connsiteY64" fmla="*/ 2051178 h 5435192"/>
              <a:gd name="connsiteX65" fmla="*/ 9049102 w 9155113"/>
              <a:gd name="connsiteY65" fmla="*/ 2097852 h 5435192"/>
              <a:gd name="connsiteX66" fmla="*/ 9027900 w 9155113"/>
              <a:gd name="connsiteY66" fmla="*/ 2186959 h 5435192"/>
              <a:gd name="connsiteX67" fmla="*/ 9023659 w 9155113"/>
              <a:gd name="connsiteY67" fmla="*/ 2208174 h 5435192"/>
              <a:gd name="connsiteX68" fmla="*/ 8841320 w 9155113"/>
              <a:gd name="connsiteY68" fmla="*/ 2467007 h 5435192"/>
              <a:gd name="connsiteX69" fmla="*/ 8820118 w 9155113"/>
              <a:gd name="connsiteY69" fmla="*/ 2471250 h 5435192"/>
              <a:gd name="connsiteX70" fmla="*/ 8764992 w 9155113"/>
              <a:gd name="connsiteY70" fmla="*/ 2539140 h 5435192"/>
              <a:gd name="connsiteX71" fmla="*/ 8718348 w 9155113"/>
              <a:gd name="connsiteY71" fmla="*/ 2607031 h 5435192"/>
              <a:gd name="connsiteX72" fmla="*/ 8718348 w 9155113"/>
              <a:gd name="connsiteY72" fmla="*/ 2657949 h 5435192"/>
              <a:gd name="connsiteX73" fmla="*/ 8769233 w 9155113"/>
              <a:gd name="connsiteY73" fmla="*/ 2674921 h 5435192"/>
              <a:gd name="connsiteX74" fmla="*/ 8845561 w 9155113"/>
              <a:gd name="connsiteY74" fmla="*/ 2649463 h 5435192"/>
              <a:gd name="connsiteX75" fmla="*/ 8786195 w 9155113"/>
              <a:gd name="connsiteY75" fmla="*/ 2708867 h 5435192"/>
              <a:gd name="connsiteX76" fmla="*/ 8748031 w 9155113"/>
              <a:gd name="connsiteY76" fmla="*/ 2772514 h 5435192"/>
              <a:gd name="connsiteX77" fmla="*/ 8731069 w 9155113"/>
              <a:gd name="connsiteY77" fmla="*/ 2831918 h 5435192"/>
              <a:gd name="connsiteX78" fmla="*/ 8620817 w 9155113"/>
              <a:gd name="connsiteY78" fmla="*/ 2980429 h 5435192"/>
              <a:gd name="connsiteX79" fmla="*/ 8608096 w 9155113"/>
              <a:gd name="connsiteY79" fmla="*/ 3010131 h 5435192"/>
              <a:gd name="connsiteX80" fmla="*/ 8637779 w 9155113"/>
              <a:gd name="connsiteY80" fmla="*/ 3107723 h 5435192"/>
              <a:gd name="connsiteX81" fmla="*/ 8675943 w 9155113"/>
              <a:gd name="connsiteY81" fmla="*/ 3150155 h 5435192"/>
              <a:gd name="connsiteX82" fmla="*/ 8569932 w 9155113"/>
              <a:gd name="connsiteY82" fmla="*/ 3285936 h 5435192"/>
              <a:gd name="connsiteX83" fmla="*/ 8476642 w 9155113"/>
              <a:gd name="connsiteY83" fmla="*/ 3417474 h 5435192"/>
              <a:gd name="connsiteX84" fmla="*/ 8591134 w 9155113"/>
              <a:gd name="connsiteY84" fmla="*/ 3341097 h 5435192"/>
              <a:gd name="connsiteX85" fmla="*/ 8654741 w 9155113"/>
              <a:gd name="connsiteY85" fmla="*/ 3319881 h 5435192"/>
              <a:gd name="connsiteX86" fmla="*/ 8633539 w 9155113"/>
              <a:gd name="connsiteY86" fmla="*/ 3404744 h 5435192"/>
              <a:gd name="connsiteX87" fmla="*/ 8705626 w 9155113"/>
              <a:gd name="connsiteY87" fmla="*/ 3442933 h 5435192"/>
              <a:gd name="connsiteX88" fmla="*/ 8680184 w 9155113"/>
              <a:gd name="connsiteY88" fmla="*/ 3519309 h 5435192"/>
              <a:gd name="connsiteX89" fmla="*/ 8790435 w 9155113"/>
              <a:gd name="connsiteY89" fmla="*/ 3532039 h 5435192"/>
              <a:gd name="connsiteX90" fmla="*/ 8722588 w 9155113"/>
              <a:gd name="connsiteY90" fmla="*/ 3612659 h 5435192"/>
              <a:gd name="connsiteX91" fmla="*/ 8586894 w 9155113"/>
              <a:gd name="connsiteY91" fmla="*/ 3701765 h 5435192"/>
              <a:gd name="connsiteX92" fmla="*/ 8531768 w 9155113"/>
              <a:gd name="connsiteY92" fmla="*/ 3829060 h 5435192"/>
              <a:gd name="connsiteX93" fmla="*/ 8642020 w 9155113"/>
              <a:gd name="connsiteY93" fmla="*/ 3761169 h 5435192"/>
              <a:gd name="connsiteX94" fmla="*/ 8701386 w 9155113"/>
              <a:gd name="connsiteY94" fmla="*/ 3786628 h 5435192"/>
              <a:gd name="connsiteX95" fmla="*/ 8748031 w 9155113"/>
              <a:gd name="connsiteY95" fmla="*/ 3926652 h 5435192"/>
              <a:gd name="connsiteX96" fmla="*/ 8748031 w 9155113"/>
              <a:gd name="connsiteY96" fmla="*/ 4070920 h 5435192"/>
              <a:gd name="connsiteX97" fmla="*/ 8616577 w 9155113"/>
              <a:gd name="connsiteY97" fmla="*/ 4236403 h 5435192"/>
              <a:gd name="connsiteX98" fmla="*/ 8574173 w 9155113"/>
              <a:gd name="connsiteY98" fmla="*/ 4312780 h 5435192"/>
              <a:gd name="connsiteX99" fmla="*/ 8523287 w 9155113"/>
              <a:gd name="connsiteY99" fmla="*/ 4452804 h 5435192"/>
              <a:gd name="connsiteX100" fmla="*/ 8514806 w 9155113"/>
              <a:gd name="connsiteY100" fmla="*/ 4626773 h 5435192"/>
              <a:gd name="connsiteX101" fmla="*/ 8531768 w 9155113"/>
              <a:gd name="connsiteY101" fmla="*/ 4813472 h 5435192"/>
              <a:gd name="connsiteX102" fmla="*/ 8429998 w 9155113"/>
              <a:gd name="connsiteY102" fmla="*/ 4949253 h 5435192"/>
              <a:gd name="connsiteX103" fmla="*/ 8273101 w 9155113"/>
              <a:gd name="connsiteY103" fmla="*/ 4974712 h 5435192"/>
              <a:gd name="connsiteX104" fmla="*/ 8205254 w 9155113"/>
              <a:gd name="connsiteY104" fmla="*/ 4983198 h 5435192"/>
              <a:gd name="connsiteX105" fmla="*/ 8099243 w 9155113"/>
              <a:gd name="connsiteY105" fmla="*/ 5038359 h 5435192"/>
              <a:gd name="connsiteX106" fmla="*/ 7916904 w 9155113"/>
              <a:gd name="connsiteY106" fmla="*/ 5106250 h 5435192"/>
              <a:gd name="connsiteX107" fmla="*/ 7717604 w 9155113"/>
              <a:gd name="connsiteY107" fmla="*/ 5059575 h 5435192"/>
              <a:gd name="connsiteX108" fmla="*/ 7471658 w 9155113"/>
              <a:gd name="connsiteY108" fmla="*/ 4987441 h 5435192"/>
              <a:gd name="connsiteX109" fmla="*/ 7251155 w 9155113"/>
              <a:gd name="connsiteY109" fmla="*/ 4987441 h 5435192"/>
              <a:gd name="connsiteX110" fmla="*/ 7234193 w 9155113"/>
              <a:gd name="connsiteY110" fmla="*/ 4940767 h 5435192"/>
              <a:gd name="connsiteX111" fmla="*/ 7204510 w 9155113"/>
              <a:gd name="connsiteY111" fmla="*/ 4868633 h 5435192"/>
              <a:gd name="connsiteX112" fmla="*/ 6962805 w 9155113"/>
              <a:gd name="connsiteY112" fmla="*/ 4838931 h 5435192"/>
              <a:gd name="connsiteX113" fmla="*/ 6920400 w 9155113"/>
              <a:gd name="connsiteY113" fmla="*/ 4788013 h 5435192"/>
              <a:gd name="connsiteX114" fmla="*/ 6911920 w 9155113"/>
              <a:gd name="connsiteY114" fmla="*/ 4749825 h 5435192"/>
              <a:gd name="connsiteX115" fmla="*/ 6835592 w 9155113"/>
              <a:gd name="connsiteY115" fmla="*/ 4720123 h 5435192"/>
              <a:gd name="connsiteX116" fmla="*/ 6784707 w 9155113"/>
              <a:gd name="connsiteY116" fmla="*/ 4703150 h 5435192"/>
              <a:gd name="connsiteX117" fmla="*/ 6733821 w 9155113"/>
              <a:gd name="connsiteY117" fmla="*/ 4766797 h 5435192"/>
              <a:gd name="connsiteX118" fmla="*/ 6691417 w 9155113"/>
              <a:gd name="connsiteY118" fmla="*/ 4843174 h 5435192"/>
              <a:gd name="connsiteX119" fmla="*/ 6653253 w 9155113"/>
              <a:gd name="connsiteY119" fmla="*/ 4758311 h 5435192"/>
              <a:gd name="connsiteX120" fmla="*/ 6589646 w 9155113"/>
              <a:gd name="connsiteY120" fmla="*/ 4711636 h 5435192"/>
              <a:gd name="connsiteX121" fmla="*/ 6411548 w 9155113"/>
              <a:gd name="connsiteY121" fmla="*/ 4677691 h 5435192"/>
              <a:gd name="connsiteX122" fmla="*/ 6394586 w 9155113"/>
              <a:gd name="connsiteY122" fmla="*/ 4677691 h 5435192"/>
              <a:gd name="connsiteX123" fmla="*/ 6089274 w 9155113"/>
              <a:gd name="connsiteY123" fmla="*/ 4754068 h 5435192"/>
              <a:gd name="connsiteX124" fmla="*/ 5885733 w 9155113"/>
              <a:gd name="connsiteY124" fmla="*/ 4817715 h 5435192"/>
              <a:gd name="connsiteX125" fmla="*/ 5686432 w 9155113"/>
              <a:gd name="connsiteY125" fmla="*/ 4788013 h 5435192"/>
              <a:gd name="connsiteX126" fmla="*/ 5529536 w 9155113"/>
              <a:gd name="connsiteY126" fmla="*/ 4796499 h 5435192"/>
              <a:gd name="connsiteX127" fmla="*/ 5461689 w 9155113"/>
              <a:gd name="connsiteY127" fmla="*/ 4847417 h 5435192"/>
              <a:gd name="connsiteX128" fmla="*/ 5436246 w 9155113"/>
              <a:gd name="connsiteY128" fmla="*/ 4932280 h 5435192"/>
              <a:gd name="connsiteX129" fmla="*/ 5245426 w 9155113"/>
              <a:gd name="connsiteY129" fmla="*/ 5127465 h 5435192"/>
              <a:gd name="connsiteX130" fmla="*/ 5126694 w 9155113"/>
              <a:gd name="connsiteY130" fmla="*/ 5144438 h 5435192"/>
              <a:gd name="connsiteX131" fmla="*/ 5130934 w 9155113"/>
              <a:gd name="connsiteY131" fmla="*/ 5021387 h 5435192"/>
              <a:gd name="connsiteX132" fmla="*/ 5241186 w 9155113"/>
              <a:gd name="connsiteY132" fmla="*/ 4932280 h 5435192"/>
              <a:gd name="connsiteX133" fmla="*/ 5309033 w 9155113"/>
              <a:gd name="connsiteY133" fmla="*/ 4796499 h 5435192"/>
              <a:gd name="connsiteX134" fmla="*/ 5292071 w 9155113"/>
              <a:gd name="connsiteY134" fmla="*/ 4796499 h 5435192"/>
              <a:gd name="connsiteX135" fmla="*/ 5224224 w 9155113"/>
              <a:gd name="connsiteY135" fmla="*/ 4838931 h 5435192"/>
              <a:gd name="connsiteX136" fmla="*/ 4952836 w 9155113"/>
              <a:gd name="connsiteY136" fmla="*/ 4961982 h 5435192"/>
              <a:gd name="connsiteX137" fmla="*/ 4834103 w 9155113"/>
              <a:gd name="connsiteY137" fmla="*/ 5017143 h 5435192"/>
              <a:gd name="connsiteX138" fmla="*/ 4787459 w 9155113"/>
              <a:gd name="connsiteY138" fmla="*/ 5203842 h 5435192"/>
              <a:gd name="connsiteX139" fmla="*/ 4630562 w 9155113"/>
              <a:gd name="connsiteY139" fmla="*/ 5416000 h 5435192"/>
              <a:gd name="connsiteX140" fmla="*/ 4435502 w 9155113"/>
              <a:gd name="connsiteY140" fmla="*/ 5382055 h 5435192"/>
              <a:gd name="connsiteX141" fmla="*/ 4350693 w 9155113"/>
              <a:gd name="connsiteY141" fmla="*/ 5365082 h 5435192"/>
              <a:gd name="connsiteX142" fmla="*/ 4304048 w 9155113"/>
              <a:gd name="connsiteY142" fmla="*/ 5386298 h 5435192"/>
              <a:gd name="connsiteX143" fmla="*/ 4049622 w 9155113"/>
              <a:gd name="connsiteY143" fmla="*/ 5314164 h 5435192"/>
              <a:gd name="connsiteX144" fmla="*/ 3896966 w 9155113"/>
              <a:gd name="connsiteY144" fmla="*/ 5335380 h 5435192"/>
              <a:gd name="connsiteX145" fmla="*/ 3850321 w 9155113"/>
              <a:gd name="connsiteY145" fmla="*/ 5352353 h 5435192"/>
              <a:gd name="connsiteX146" fmla="*/ 3875764 w 9155113"/>
              <a:gd name="connsiteY146" fmla="*/ 5301435 h 5435192"/>
              <a:gd name="connsiteX147" fmla="*/ 3858802 w 9155113"/>
              <a:gd name="connsiteY147" fmla="*/ 5212329 h 5435192"/>
              <a:gd name="connsiteX148" fmla="*/ 3786714 w 9155113"/>
              <a:gd name="connsiteY148" fmla="*/ 5259003 h 5435192"/>
              <a:gd name="connsiteX149" fmla="*/ 3731589 w 9155113"/>
              <a:gd name="connsiteY149" fmla="*/ 5377812 h 5435192"/>
              <a:gd name="connsiteX150" fmla="*/ 3697665 w 9155113"/>
              <a:gd name="connsiteY150" fmla="*/ 5314164 h 5435192"/>
              <a:gd name="connsiteX151" fmla="*/ 3638299 w 9155113"/>
              <a:gd name="connsiteY151" fmla="*/ 5356596 h 5435192"/>
              <a:gd name="connsiteX152" fmla="*/ 3600135 w 9155113"/>
              <a:gd name="connsiteY152" fmla="*/ 5411757 h 5435192"/>
              <a:gd name="connsiteX153" fmla="*/ 3528047 w 9155113"/>
              <a:gd name="connsiteY153" fmla="*/ 5407514 h 5435192"/>
              <a:gd name="connsiteX154" fmla="*/ 3362670 w 9155113"/>
              <a:gd name="connsiteY154" fmla="*/ 5377812 h 5435192"/>
              <a:gd name="connsiteX155" fmla="*/ 3154889 w 9155113"/>
              <a:gd name="connsiteY155" fmla="*/ 5365082 h 5435192"/>
              <a:gd name="connsiteX156" fmla="*/ 3031916 w 9155113"/>
              <a:gd name="connsiteY156" fmla="*/ 5335380 h 5435192"/>
              <a:gd name="connsiteX157" fmla="*/ 2790211 w 9155113"/>
              <a:gd name="connsiteY157" fmla="*/ 5356596 h 5435192"/>
              <a:gd name="connsiteX158" fmla="*/ 2476418 w 9155113"/>
              <a:gd name="connsiteY158" fmla="*/ 5305678 h 5435192"/>
              <a:gd name="connsiteX159" fmla="*/ 2442495 w 9155113"/>
              <a:gd name="connsiteY159" fmla="*/ 5229301 h 5435192"/>
              <a:gd name="connsiteX160" fmla="*/ 2472178 w 9155113"/>
              <a:gd name="connsiteY160" fmla="*/ 5169897 h 5435192"/>
              <a:gd name="connsiteX161" fmla="*/ 2412812 w 9155113"/>
              <a:gd name="connsiteY161" fmla="*/ 5152924 h 5435192"/>
              <a:gd name="connsiteX162" fmla="*/ 2328003 w 9155113"/>
              <a:gd name="connsiteY162" fmla="*/ 5165654 h 5435192"/>
              <a:gd name="connsiteX163" fmla="*/ 2243194 w 9155113"/>
              <a:gd name="connsiteY163" fmla="*/ 5140195 h 5435192"/>
              <a:gd name="connsiteX164" fmla="*/ 2383128 w 9155113"/>
              <a:gd name="connsiteY164" fmla="*/ 5076548 h 5435192"/>
              <a:gd name="connsiteX165" fmla="*/ 2417052 w 9155113"/>
              <a:gd name="connsiteY165" fmla="*/ 5038359 h 5435192"/>
              <a:gd name="connsiteX166" fmla="*/ 2378888 w 9155113"/>
              <a:gd name="connsiteY166" fmla="*/ 5029873 h 5435192"/>
              <a:gd name="connsiteX167" fmla="*/ 2323762 w 9155113"/>
              <a:gd name="connsiteY167" fmla="*/ 4983198 h 5435192"/>
              <a:gd name="connsiteX168" fmla="*/ 1997248 w 9155113"/>
              <a:gd name="connsiteY168" fmla="*/ 5034116 h 5435192"/>
              <a:gd name="connsiteX169" fmla="*/ 1916680 w 9155113"/>
              <a:gd name="connsiteY169" fmla="*/ 4983198 h 5435192"/>
              <a:gd name="connsiteX170" fmla="*/ 1823390 w 9155113"/>
              <a:gd name="connsiteY170" fmla="*/ 5012900 h 5435192"/>
              <a:gd name="connsiteX171" fmla="*/ 1742822 w 9155113"/>
              <a:gd name="connsiteY171" fmla="*/ 5046845 h 5435192"/>
              <a:gd name="connsiteX172" fmla="*/ 1670734 w 9155113"/>
              <a:gd name="connsiteY172" fmla="*/ 5097763 h 5435192"/>
              <a:gd name="connsiteX173" fmla="*/ 1653772 w 9155113"/>
              <a:gd name="connsiteY173" fmla="*/ 5110493 h 5435192"/>
              <a:gd name="connsiteX174" fmla="*/ 1339980 w 9155113"/>
              <a:gd name="connsiteY174" fmla="*/ 5118979 h 5435192"/>
              <a:gd name="connsiteX175" fmla="*/ 1306056 w 9155113"/>
              <a:gd name="connsiteY175" fmla="*/ 5072304 h 5435192"/>
              <a:gd name="connsiteX176" fmla="*/ 1348461 w 9155113"/>
              <a:gd name="connsiteY176" fmla="*/ 5008657 h 5435192"/>
              <a:gd name="connsiteX177" fmla="*/ 1679215 w 9155113"/>
              <a:gd name="connsiteY177" fmla="*/ 4881362 h 5435192"/>
              <a:gd name="connsiteX178" fmla="*/ 1594406 w 9155113"/>
              <a:gd name="connsiteY178" fmla="*/ 4796499 h 5435192"/>
              <a:gd name="connsiteX179" fmla="*/ 1488395 w 9155113"/>
              <a:gd name="connsiteY179" fmla="*/ 4872876 h 5435192"/>
              <a:gd name="connsiteX180" fmla="*/ 1441750 w 9155113"/>
              <a:gd name="connsiteY180" fmla="*/ 4813472 h 5435192"/>
              <a:gd name="connsiteX181" fmla="*/ 1373903 w 9155113"/>
              <a:gd name="connsiteY181" fmla="*/ 4766797 h 5435192"/>
              <a:gd name="connsiteX182" fmla="*/ 1289095 w 9155113"/>
              <a:gd name="connsiteY182" fmla="*/ 4771040 h 5435192"/>
              <a:gd name="connsiteX183" fmla="*/ 1229728 w 9155113"/>
              <a:gd name="connsiteY183" fmla="*/ 4779527 h 5435192"/>
              <a:gd name="connsiteX184" fmla="*/ 1267892 w 9155113"/>
              <a:gd name="connsiteY184" fmla="*/ 4707393 h 5435192"/>
              <a:gd name="connsiteX185" fmla="*/ 1323018 w 9155113"/>
              <a:gd name="connsiteY185" fmla="*/ 4694664 h 5435192"/>
              <a:gd name="connsiteX186" fmla="*/ 1284854 w 9155113"/>
              <a:gd name="connsiteY186" fmla="*/ 4631016 h 5435192"/>
              <a:gd name="connsiteX187" fmla="*/ 1225488 w 9155113"/>
              <a:gd name="connsiteY187" fmla="*/ 4614044 h 5435192"/>
              <a:gd name="connsiteX188" fmla="*/ 1229728 w 9155113"/>
              <a:gd name="connsiteY188" fmla="*/ 4474019 h 5435192"/>
              <a:gd name="connsiteX189" fmla="*/ 1250931 w 9155113"/>
              <a:gd name="connsiteY189" fmla="*/ 4418858 h 5435192"/>
              <a:gd name="connsiteX190" fmla="*/ 1187324 w 9155113"/>
              <a:gd name="connsiteY190" fmla="*/ 4410372 h 5435192"/>
              <a:gd name="connsiteX191" fmla="*/ 1055870 w 9155113"/>
              <a:gd name="connsiteY191" fmla="*/ 4495235 h 5435192"/>
              <a:gd name="connsiteX192" fmla="*/ 1026187 w 9155113"/>
              <a:gd name="connsiteY192" fmla="*/ 4465533 h 5435192"/>
              <a:gd name="connsiteX193" fmla="*/ 1081313 w 9155113"/>
              <a:gd name="connsiteY193" fmla="*/ 4376427 h 5435192"/>
              <a:gd name="connsiteX194" fmla="*/ 979542 w 9155113"/>
              <a:gd name="connsiteY194" fmla="*/ 4380670 h 5435192"/>
              <a:gd name="connsiteX195" fmla="*/ 805684 w 9155113"/>
              <a:gd name="connsiteY195" fmla="*/ 4359454 h 5435192"/>
              <a:gd name="connsiteX196" fmla="*/ 814165 w 9155113"/>
              <a:gd name="connsiteY196" fmla="*/ 4270348 h 5435192"/>
              <a:gd name="connsiteX197" fmla="*/ 882012 w 9155113"/>
              <a:gd name="connsiteY197" fmla="*/ 4219430 h 5435192"/>
              <a:gd name="connsiteX198" fmla="*/ 886253 w 9155113"/>
              <a:gd name="connsiteY198" fmla="*/ 4160026 h 5435192"/>
              <a:gd name="connsiteX199" fmla="*/ 814165 w 9155113"/>
              <a:gd name="connsiteY199" fmla="*/ 4155783 h 5435192"/>
              <a:gd name="connsiteX200" fmla="*/ 521575 w 9155113"/>
              <a:gd name="connsiteY200" fmla="*/ 4113351 h 5435192"/>
              <a:gd name="connsiteX201" fmla="*/ 449487 w 9155113"/>
              <a:gd name="connsiteY201" fmla="*/ 4109108 h 5435192"/>
              <a:gd name="connsiteX202" fmla="*/ 262908 w 9155113"/>
              <a:gd name="connsiteY202" fmla="*/ 4143053 h 5435192"/>
              <a:gd name="connsiteX203" fmla="*/ 186580 w 9155113"/>
              <a:gd name="connsiteY203" fmla="*/ 4121837 h 5435192"/>
              <a:gd name="connsiteX204" fmla="*/ 233225 w 9155113"/>
              <a:gd name="connsiteY204" fmla="*/ 4032731 h 5435192"/>
              <a:gd name="connsiteX205" fmla="*/ 271388 w 9155113"/>
              <a:gd name="connsiteY205" fmla="*/ 4015759 h 5435192"/>
              <a:gd name="connsiteX206" fmla="*/ 296831 w 9155113"/>
              <a:gd name="connsiteY206" fmla="*/ 3994543 h 5435192"/>
              <a:gd name="connsiteX207" fmla="*/ 453727 w 9155113"/>
              <a:gd name="connsiteY207" fmla="*/ 3773899 h 5435192"/>
              <a:gd name="connsiteX208" fmla="*/ 288350 w 9155113"/>
              <a:gd name="connsiteY208" fmla="*/ 3820573 h 5435192"/>
              <a:gd name="connsiteX209" fmla="*/ 212022 w 9155113"/>
              <a:gd name="connsiteY209" fmla="*/ 3807844 h 5435192"/>
              <a:gd name="connsiteX210" fmla="*/ 250186 w 9155113"/>
              <a:gd name="connsiteY210" fmla="*/ 3756926 h 5435192"/>
              <a:gd name="connsiteX211" fmla="*/ 279869 w 9155113"/>
              <a:gd name="connsiteY211" fmla="*/ 3710251 h 5435192"/>
              <a:gd name="connsiteX212" fmla="*/ 220503 w 9155113"/>
              <a:gd name="connsiteY212" fmla="*/ 3701765 h 5435192"/>
              <a:gd name="connsiteX213" fmla="*/ 8481 w 9155113"/>
              <a:gd name="connsiteY213" fmla="*/ 3718738 h 5435192"/>
              <a:gd name="connsiteX214" fmla="*/ 0 w 9155113"/>
              <a:gd name="connsiteY214" fmla="*/ 3697522 h 5435192"/>
              <a:gd name="connsiteX215" fmla="*/ 131454 w 9155113"/>
              <a:gd name="connsiteY215" fmla="*/ 3519309 h 5435192"/>
              <a:gd name="connsiteX216" fmla="*/ 110252 w 9155113"/>
              <a:gd name="connsiteY216" fmla="*/ 3404744 h 5435192"/>
              <a:gd name="connsiteX217" fmla="*/ 93290 w 9155113"/>
              <a:gd name="connsiteY217" fmla="*/ 3379285 h 5435192"/>
              <a:gd name="connsiteX218" fmla="*/ 144175 w 9155113"/>
              <a:gd name="connsiteY218" fmla="*/ 3235018 h 5435192"/>
              <a:gd name="connsiteX219" fmla="*/ 220503 w 9155113"/>
              <a:gd name="connsiteY219" fmla="*/ 3107723 h 5435192"/>
              <a:gd name="connsiteX220" fmla="*/ 334995 w 9155113"/>
              <a:gd name="connsiteY220" fmla="*/ 2980429 h 5435192"/>
              <a:gd name="connsiteX221" fmla="*/ 368919 w 9155113"/>
              <a:gd name="connsiteY221" fmla="*/ 2942240 h 5435192"/>
              <a:gd name="connsiteX222" fmla="*/ 424044 w 9155113"/>
              <a:gd name="connsiteY222" fmla="*/ 2844648 h 5435192"/>
              <a:gd name="connsiteX223" fmla="*/ 390121 w 9155113"/>
              <a:gd name="connsiteY223" fmla="*/ 2776757 h 5435192"/>
              <a:gd name="connsiteX224" fmla="*/ 356197 w 9155113"/>
              <a:gd name="connsiteY224" fmla="*/ 2802216 h 5435192"/>
              <a:gd name="connsiteX225" fmla="*/ 313793 w 9155113"/>
              <a:gd name="connsiteY225" fmla="*/ 2802216 h 5435192"/>
              <a:gd name="connsiteX226" fmla="*/ 326514 w 9155113"/>
              <a:gd name="connsiteY226" fmla="*/ 2764028 h 5435192"/>
              <a:gd name="connsiteX227" fmla="*/ 390121 w 9155113"/>
              <a:gd name="connsiteY227" fmla="*/ 2708867 h 5435192"/>
              <a:gd name="connsiteX228" fmla="*/ 424044 w 9155113"/>
              <a:gd name="connsiteY228" fmla="*/ 2674921 h 5435192"/>
              <a:gd name="connsiteX229" fmla="*/ 441006 w 9155113"/>
              <a:gd name="connsiteY229" fmla="*/ 2590059 h 5435192"/>
              <a:gd name="connsiteX230" fmla="*/ 593662 w 9155113"/>
              <a:gd name="connsiteY230" fmla="*/ 2390630 h 5435192"/>
              <a:gd name="connsiteX231" fmla="*/ 542777 w 9155113"/>
              <a:gd name="connsiteY231" fmla="*/ 2339712 h 5435192"/>
              <a:gd name="connsiteX232" fmla="*/ 504613 w 9155113"/>
              <a:gd name="connsiteY232" fmla="*/ 2254849 h 5435192"/>
              <a:gd name="connsiteX233" fmla="*/ 644547 w 9155113"/>
              <a:gd name="connsiteY233" fmla="*/ 2144527 h 5435192"/>
              <a:gd name="connsiteX234" fmla="*/ 580941 w 9155113"/>
              <a:gd name="connsiteY234" fmla="*/ 2097852 h 5435192"/>
              <a:gd name="connsiteX235" fmla="*/ 576700 w 9155113"/>
              <a:gd name="connsiteY235" fmla="*/ 2106339 h 5435192"/>
              <a:gd name="connsiteX236" fmla="*/ 500372 w 9155113"/>
              <a:gd name="connsiteY236" fmla="*/ 2136041 h 5435192"/>
              <a:gd name="connsiteX237" fmla="*/ 525815 w 9155113"/>
              <a:gd name="connsiteY237" fmla="*/ 2046935 h 5435192"/>
              <a:gd name="connsiteX238" fmla="*/ 530056 w 9155113"/>
              <a:gd name="connsiteY238" fmla="*/ 2025719 h 5435192"/>
              <a:gd name="connsiteX239" fmla="*/ 453727 w 9155113"/>
              <a:gd name="connsiteY239" fmla="*/ 2008746 h 5435192"/>
              <a:gd name="connsiteX240" fmla="*/ 479170 w 9155113"/>
              <a:gd name="connsiteY240" fmla="*/ 1932369 h 5435192"/>
              <a:gd name="connsiteX241" fmla="*/ 368919 w 9155113"/>
              <a:gd name="connsiteY241" fmla="*/ 1919640 h 5435192"/>
              <a:gd name="connsiteX242" fmla="*/ 441006 w 9155113"/>
              <a:gd name="connsiteY242" fmla="*/ 1830534 h 5435192"/>
              <a:gd name="connsiteX243" fmla="*/ 559739 w 9155113"/>
              <a:gd name="connsiteY243" fmla="*/ 1749914 h 5435192"/>
              <a:gd name="connsiteX244" fmla="*/ 627586 w 9155113"/>
              <a:gd name="connsiteY244" fmla="*/ 1635348 h 5435192"/>
              <a:gd name="connsiteX245" fmla="*/ 593662 w 9155113"/>
              <a:gd name="connsiteY245" fmla="*/ 1618376 h 5435192"/>
              <a:gd name="connsiteX246" fmla="*/ 530056 w 9155113"/>
              <a:gd name="connsiteY246" fmla="*/ 1656564 h 5435192"/>
              <a:gd name="connsiteX247" fmla="*/ 479170 w 9155113"/>
              <a:gd name="connsiteY247" fmla="*/ 1703239 h 5435192"/>
              <a:gd name="connsiteX248" fmla="*/ 457968 w 9155113"/>
              <a:gd name="connsiteY248" fmla="*/ 1648078 h 5435192"/>
              <a:gd name="connsiteX249" fmla="*/ 407083 w 9155113"/>
              <a:gd name="connsiteY249" fmla="*/ 1516540 h 5435192"/>
              <a:gd name="connsiteX250" fmla="*/ 432525 w 9155113"/>
              <a:gd name="connsiteY250" fmla="*/ 1355300 h 5435192"/>
              <a:gd name="connsiteX251" fmla="*/ 491892 w 9155113"/>
              <a:gd name="connsiteY251" fmla="*/ 1300139 h 5435192"/>
              <a:gd name="connsiteX252" fmla="*/ 614864 w 9155113"/>
              <a:gd name="connsiteY252" fmla="*/ 1126170 h 5435192"/>
              <a:gd name="connsiteX253" fmla="*/ 640307 w 9155113"/>
              <a:gd name="connsiteY253" fmla="*/ 1011604 h 5435192"/>
              <a:gd name="connsiteX254" fmla="*/ 627586 w 9155113"/>
              <a:gd name="connsiteY254" fmla="*/ 833392 h 5435192"/>
              <a:gd name="connsiteX255" fmla="*/ 614864 w 9155113"/>
              <a:gd name="connsiteY255" fmla="*/ 769745 h 5435192"/>
              <a:gd name="connsiteX256" fmla="*/ 657269 w 9155113"/>
              <a:gd name="connsiteY256" fmla="*/ 578803 h 5435192"/>
              <a:gd name="connsiteX257" fmla="*/ 907455 w 9155113"/>
              <a:gd name="connsiteY257" fmla="*/ 481210 h 5435192"/>
              <a:gd name="connsiteX258" fmla="*/ 945619 w 9155113"/>
              <a:gd name="connsiteY258" fmla="*/ 472724 h 5435192"/>
              <a:gd name="connsiteX259" fmla="*/ 1140679 w 9155113"/>
              <a:gd name="connsiteY259" fmla="*/ 400590 h 5435192"/>
              <a:gd name="connsiteX260" fmla="*/ 1200045 w 9155113"/>
              <a:gd name="connsiteY260" fmla="*/ 370888 h 5435192"/>
              <a:gd name="connsiteX261" fmla="*/ 1475674 w 9155113"/>
              <a:gd name="connsiteY261" fmla="*/ 468481 h 5435192"/>
              <a:gd name="connsiteX262" fmla="*/ 1789467 w 9155113"/>
              <a:gd name="connsiteY262" fmla="*/ 443022 h 5435192"/>
              <a:gd name="connsiteX263" fmla="*/ 1912439 w 9155113"/>
              <a:gd name="connsiteY263" fmla="*/ 464237 h 5435192"/>
              <a:gd name="connsiteX264" fmla="*/ 1929401 w 9155113"/>
              <a:gd name="connsiteY264" fmla="*/ 506669 h 5435192"/>
              <a:gd name="connsiteX265" fmla="*/ 1980286 w 9155113"/>
              <a:gd name="connsiteY265" fmla="*/ 591532 h 5435192"/>
              <a:gd name="connsiteX266" fmla="*/ 2205030 w 9155113"/>
              <a:gd name="connsiteY266" fmla="*/ 616991 h 5435192"/>
              <a:gd name="connsiteX267" fmla="*/ 2238953 w 9155113"/>
              <a:gd name="connsiteY267" fmla="*/ 672152 h 5435192"/>
              <a:gd name="connsiteX268" fmla="*/ 2238953 w 9155113"/>
              <a:gd name="connsiteY268" fmla="*/ 680638 h 5435192"/>
              <a:gd name="connsiteX269" fmla="*/ 2391609 w 9155113"/>
              <a:gd name="connsiteY269" fmla="*/ 740043 h 5435192"/>
              <a:gd name="connsiteX270" fmla="*/ 2425533 w 9155113"/>
              <a:gd name="connsiteY270" fmla="*/ 659423 h 5435192"/>
              <a:gd name="connsiteX271" fmla="*/ 2472178 w 9155113"/>
              <a:gd name="connsiteY271" fmla="*/ 608505 h 5435192"/>
              <a:gd name="connsiteX272" fmla="*/ 2506101 w 9155113"/>
              <a:gd name="connsiteY272" fmla="*/ 659423 h 5435192"/>
              <a:gd name="connsiteX273" fmla="*/ 2582429 w 9155113"/>
              <a:gd name="connsiteY273" fmla="*/ 740043 h 5435192"/>
              <a:gd name="connsiteX274" fmla="*/ 2684200 w 9155113"/>
              <a:gd name="connsiteY274" fmla="*/ 761258 h 5435192"/>
              <a:gd name="connsiteX275" fmla="*/ 2836855 w 9155113"/>
              <a:gd name="connsiteY275" fmla="*/ 752772 h 5435192"/>
              <a:gd name="connsiteX276" fmla="*/ 3142167 w 9155113"/>
              <a:gd name="connsiteY276" fmla="*/ 680638 h 5435192"/>
              <a:gd name="connsiteX277" fmla="*/ 3337228 w 9155113"/>
              <a:gd name="connsiteY277" fmla="*/ 629721 h 5435192"/>
              <a:gd name="connsiteX278" fmla="*/ 3383872 w 9155113"/>
              <a:gd name="connsiteY278" fmla="*/ 629721 h 5435192"/>
              <a:gd name="connsiteX279" fmla="*/ 3646780 w 9155113"/>
              <a:gd name="connsiteY279" fmla="*/ 655179 h 5435192"/>
              <a:gd name="connsiteX280" fmla="*/ 3697665 w 9155113"/>
              <a:gd name="connsiteY280" fmla="*/ 553344 h 5435192"/>
              <a:gd name="connsiteX281" fmla="*/ 3765512 w 9155113"/>
              <a:gd name="connsiteY281" fmla="*/ 502426 h 5435192"/>
              <a:gd name="connsiteX282" fmla="*/ 3918168 w 9155113"/>
              <a:gd name="connsiteY282" fmla="*/ 319970 h 5435192"/>
              <a:gd name="connsiteX283" fmla="*/ 4036900 w 9155113"/>
              <a:gd name="connsiteY283" fmla="*/ 307241 h 5435192"/>
              <a:gd name="connsiteX284" fmla="*/ 4028419 w 9155113"/>
              <a:gd name="connsiteY284" fmla="*/ 434535 h 5435192"/>
              <a:gd name="connsiteX285" fmla="*/ 3918168 w 9155113"/>
              <a:gd name="connsiteY285" fmla="*/ 536371 h 5435192"/>
              <a:gd name="connsiteX286" fmla="*/ 3901206 w 9155113"/>
              <a:gd name="connsiteY286" fmla="*/ 553344 h 5435192"/>
              <a:gd name="connsiteX287" fmla="*/ 3935130 w 9155113"/>
              <a:gd name="connsiteY287" fmla="*/ 604262 h 5435192"/>
              <a:gd name="connsiteX288" fmla="*/ 4193797 w 9155113"/>
              <a:gd name="connsiteY288" fmla="*/ 493940 h 5435192"/>
              <a:gd name="connsiteX289" fmla="*/ 4291327 w 9155113"/>
              <a:gd name="connsiteY289" fmla="*/ 451508 h 5435192"/>
              <a:gd name="connsiteX290" fmla="*/ 4363414 w 9155113"/>
              <a:gd name="connsiteY290" fmla="*/ 311484 h 5435192"/>
              <a:gd name="connsiteX291" fmla="*/ 4465185 w 9155113"/>
              <a:gd name="connsiteY291" fmla="*/ 124785 h 5435192"/>
              <a:gd name="connsiteX292" fmla="*/ 4477906 w 9155113"/>
              <a:gd name="connsiteY292" fmla="*/ 112056 h 5435192"/>
              <a:gd name="connsiteX293" fmla="*/ 4681448 w 9155113"/>
              <a:gd name="connsiteY293" fmla="*/ 44165 h 5435192"/>
              <a:gd name="connsiteX294" fmla="*/ 4855306 w 9155113"/>
              <a:gd name="connsiteY294" fmla="*/ 61138 h 5435192"/>
              <a:gd name="connsiteX295" fmla="*/ 4872267 w 9155113"/>
              <a:gd name="connsiteY295" fmla="*/ 61138 h 5435192"/>
              <a:gd name="connsiteX296" fmla="*/ 5143656 w 9155113"/>
              <a:gd name="connsiteY296" fmla="*/ 150244 h 5435192"/>
              <a:gd name="connsiteX297" fmla="*/ 5249667 w 9155113"/>
              <a:gd name="connsiteY297" fmla="*/ 124785 h 5435192"/>
              <a:gd name="connsiteX298" fmla="*/ 5334476 w 9155113"/>
              <a:gd name="connsiteY298" fmla="*/ 103569 h 5435192"/>
              <a:gd name="connsiteX299" fmla="*/ 5275109 w 9155113"/>
              <a:gd name="connsiteY299" fmla="*/ 209648 h 5435192"/>
              <a:gd name="connsiteX300" fmla="*/ 5317514 w 9155113"/>
              <a:gd name="connsiteY300" fmla="*/ 243593 h 5435192"/>
              <a:gd name="connsiteX301" fmla="*/ 5376880 w 9155113"/>
              <a:gd name="connsiteY301" fmla="*/ 179946 h 5435192"/>
              <a:gd name="connsiteX302" fmla="*/ 5436246 w 9155113"/>
              <a:gd name="connsiteY302" fmla="*/ 1734 h 5435192"/>
              <a:gd name="connsiteX303" fmla="*/ 5457448 w 9155113"/>
              <a:gd name="connsiteY303" fmla="*/ 86597 h 5435192"/>
              <a:gd name="connsiteX304" fmla="*/ 5495612 w 9155113"/>
              <a:gd name="connsiteY304" fmla="*/ 129028 h 5435192"/>
              <a:gd name="connsiteX305" fmla="*/ 5529536 w 9155113"/>
              <a:gd name="connsiteY305" fmla="*/ 95083 h 5435192"/>
              <a:gd name="connsiteX306" fmla="*/ 5559219 w 9155113"/>
              <a:gd name="connsiteY306" fmla="*/ 35679 h 5435192"/>
              <a:gd name="connsiteX307" fmla="*/ 5600563 w 9155113"/>
              <a:gd name="connsiteY307" fmla="*/ 142 h 543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9155113" h="5435192">
                <a:moveTo>
                  <a:pt x="5600563" y="142"/>
                </a:moveTo>
                <a:cubicBezTo>
                  <a:pt x="5613285" y="-1449"/>
                  <a:pt x="5624946" y="10220"/>
                  <a:pt x="5635547" y="44165"/>
                </a:cubicBezTo>
                <a:cubicBezTo>
                  <a:pt x="5644028" y="69624"/>
                  <a:pt x="5665230" y="90840"/>
                  <a:pt x="5682192" y="112056"/>
                </a:cubicBezTo>
                <a:cubicBezTo>
                  <a:pt x="5724596" y="146001"/>
                  <a:pt x="5750039" y="112056"/>
                  <a:pt x="5779722" y="86597"/>
                </a:cubicBezTo>
                <a:cubicBezTo>
                  <a:pt x="5864531" y="5977"/>
                  <a:pt x="5932378" y="5977"/>
                  <a:pt x="6008706" y="86597"/>
                </a:cubicBezTo>
                <a:cubicBezTo>
                  <a:pt x="6042629" y="124785"/>
                  <a:pt x="6097755" y="103569"/>
                  <a:pt x="6140159" y="124785"/>
                </a:cubicBezTo>
                <a:cubicBezTo>
                  <a:pt x="6148640" y="116299"/>
                  <a:pt x="6161362" y="103569"/>
                  <a:pt x="6169842" y="90840"/>
                </a:cubicBezTo>
                <a:cubicBezTo>
                  <a:pt x="6224968" y="39922"/>
                  <a:pt x="6275854" y="86597"/>
                  <a:pt x="6326739" y="95083"/>
                </a:cubicBezTo>
                <a:cubicBezTo>
                  <a:pt x="6453952" y="112056"/>
                  <a:pt x="6581165" y="129028"/>
                  <a:pt x="6708379" y="150244"/>
                </a:cubicBezTo>
                <a:cubicBezTo>
                  <a:pt x="6738062" y="154487"/>
                  <a:pt x="6759264" y="167217"/>
                  <a:pt x="6738062" y="201162"/>
                </a:cubicBezTo>
                <a:cubicBezTo>
                  <a:pt x="6721100" y="230864"/>
                  <a:pt x="6661734" y="252080"/>
                  <a:pt x="6695657" y="286025"/>
                </a:cubicBezTo>
                <a:cubicBezTo>
                  <a:pt x="6721100" y="315727"/>
                  <a:pt x="6780466" y="307241"/>
                  <a:pt x="6818630" y="294511"/>
                </a:cubicBezTo>
                <a:cubicBezTo>
                  <a:pt x="6844073" y="286025"/>
                  <a:pt x="6865275" y="252080"/>
                  <a:pt x="6886477" y="294511"/>
                </a:cubicBezTo>
                <a:cubicBezTo>
                  <a:pt x="6899198" y="328456"/>
                  <a:pt x="6852554" y="324213"/>
                  <a:pt x="6839832" y="345429"/>
                </a:cubicBezTo>
                <a:cubicBezTo>
                  <a:pt x="6818630" y="379374"/>
                  <a:pt x="6750783" y="358159"/>
                  <a:pt x="6738062" y="413320"/>
                </a:cubicBezTo>
                <a:cubicBezTo>
                  <a:pt x="6848313" y="485453"/>
                  <a:pt x="6962805" y="417563"/>
                  <a:pt x="7073056" y="430292"/>
                </a:cubicBezTo>
                <a:cubicBezTo>
                  <a:pt x="7123942" y="409076"/>
                  <a:pt x="7170586" y="404833"/>
                  <a:pt x="7212991" y="443022"/>
                </a:cubicBezTo>
                <a:cubicBezTo>
                  <a:pt x="7255395" y="481210"/>
                  <a:pt x="7293559" y="472724"/>
                  <a:pt x="7331723" y="438779"/>
                </a:cubicBezTo>
                <a:cubicBezTo>
                  <a:pt x="7361406" y="409076"/>
                  <a:pt x="7395330" y="392104"/>
                  <a:pt x="7437734" y="404833"/>
                </a:cubicBezTo>
                <a:cubicBezTo>
                  <a:pt x="7446215" y="409076"/>
                  <a:pt x="7454696" y="409076"/>
                  <a:pt x="7463177" y="413320"/>
                </a:cubicBezTo>
                <a:cubicBezTo>
                  <a:pt x="7467418" y="298754"/>
                  <a:pt x="7594630" y="392104"/>
                  <a:pt x="7624314" y="315727"/>
                </a:cubicBezTo>
                <a:cubicBezTo>
                  <a:pt x="7632794" y="298754"/>
                  <a:pt x="7827855" y="324213"/>
                  <a:pt x="7840576" y="341186"/>
                </a:cubicBezTo>
                <a:cubicBezTo>
                  <a:pt x="7870260" y="379374"/>
                  <a:pt x="7836336" y="438779"/>
                  <a:pt x="7785450" y="451508"/>
                </a:cubicBezTo>
                <a:cubicBezTo>
                  <a:pt x="7696401" y="472724"/>
                  <a:pt x="7611592" y="498183"/>
                  <a:pt x="7535264" y="544857"/>
                </a:cubicBezTo>
                <a:cubicBezTo>
                  <a:pt x="7522543" y="553344"/>
                  <a:pt x="7509822" y="566073"/>
                  <a:pt x="7497100" y="574560"/>
                </a:cubicBezTo>
                <a:cubicBezTo>
                  <a:pt x="7475898" y="600018"/>
                  <a:pt x="7467418" y="633964"/>
                  <a:pt x="7488620" y="650936"/>
                </a:cubicBezTo>
                <a:cubicBezTo>
                  <a:pt x="7505582" y="672152"/>
                  <a:pt x="7535264" y="659423"/>
                  <a:pt x="7552226" y="642450"/>
                </a:cubicBezTo>
                <a:cubicBezTo>
                  <a:pt x="7628554" y="561830"/>
                  <a:pt x="7696401" y="595775"/>
                  <a:pt x="7760008" y="655179"/>
                </a:cubicBezTo>
                <a:cubicBezTo>
                  <a:pt x="7798172" y="693368"/>
                  <a:pt x="7832096" y="706097"/>
                  <a:pt x="7878740" y="672152"/>
                </a:cubicBezTo>
                <a:cubicBezTo>
                  <a:pt x="7895702" y="659423"/>
                  <a:pt x="7916904" y="646693"/>
                  <a:pt x="7929626" y="667909"/>
                </a:cubicBezTo>
                <a:cubicBezTo>
                  <a:pt x="7946587" y="689125"/>
                  <a:pt x="7929626" y="710341"/>
                  <a:pt x="7912664" y="723070"/>
                </a:cubicBezTo>
                <a:cubicBezTo>
                  <a:pt x="7891462" y="744286"/>
                  <a:pt x="7870260" y="761258"/>
                  <a:pt x="7840576" y="761258"/>
                </a:cubicBezTo>
                <a:cubicBezTo>
                  <a:pt x="7836336" y="786717"/>
                  <a:pt x="7844816" y="824906"/>
                  <a:pt x="7870260" y="816419"/>
                </a:cubicBezTo>
                <a:cubicBezTo>
                  <a:pt x="7938106" y="803690"/>
                  <a:pt x="7938106" y="841878"/>
                  <a:pt x="7946587" y="888553"/>
                </a:cubicBezTo>
                <a:cubicBezTo>
                  <a:pt x="7950828" y="930985"/>
                  <a:pt x="7976270" y="969173"/>
                  <a:pt x="7916904" y="990389"/>
                </a:cubicBezTo>
                <a:cubicBezTo>
                  <a:pt x="7904183" y="998875"/>
                  <a:pt x="7895702" y="1020091"/>
                  <a:pt x="7908423" y="1037064"/>
                </a:cubicBezTo>
                <a:cubicBezTo>
                  <a:pt x="7925385" y="1058279"/>
                  <a:pt x="7950828" y="1045550"/>
                  <a:pt x="7972030" y="1041307"/>
                </a:cubicBezTo>
                <a:cubicBezTo>
                  <a:pt x="7988992" y="1015848"/>
                  <a:pt x="8014434" y="994632"/>
                  <a:pt x="8039877" y="981902"/>
                </a:cubicBezTo>
                <a:cubicBezTo>
                  <a:pt x="8069560" y="969173"/>
                  <a:pt x="8107724" y="918255"/>
                  <a:pt x="8133166" y="956444"/>
                </a:cubicBezTo>
                <a:cubicBezTo>
                  <a:pt x="8154369" y="990389"/>
                  <a:pt x="8116205" y="1032820"/>
                  <a:pt x="8090762" y="1066766"/>
                </a:cubicBezTo>
                <a:cubicBezTo>
                  <a:pt x="8073800" y="1087981"/>
                  <a:pt x="8031396" y="1075252"/>
                  <a:pt x="8031396" y="1117683"/>
                </a:cubicBezTo>
                <a:cubicBezTo>
                  <a:pt x="8056838" y="1138899"/>
                  <a:pt x="8069560" y="1092225"/>
                  <a:pt x="8090762" y="1104954"/>
                </a:cubicBezTo>
                <a:cubicBezTo>
                  <a:pt x="8090762" y="1134656"/>
                  <a:pt x="8039877" y="1147386"/>
                  <a:pt x="8069560" y="1181331"/>
                </a:cubicBezTo>
                <a:cubicBezTo>
                  <a:pt x="8086522" y="1202547"/>
                  <a:pt x="8107724" y="1181331"/>
                  <a:pt x="8124686" y="1181331"/>
                </a:cubicBezTo>
                <a:cubicBezTo>
                  <a:pt x="8175571" y="1134656"/>
                  <a:pt x="8201014" y="1045550"/>
                  <a:pt x="8302784" y="1096468"/>
                </a:cubicBezTo>
                <a:cubicBezTo>
                  <a:pt x="8323986" y="1104954"/>
                  <a:pt x="8366391" y="1087981"/>
                  <a:pt x="8362150" y="1138899"/>
                </a:cubicBezTo>
                <a:cubicBezTo>
                  <a:pt x="8362150" y="1181331"/>
                  <a:pt x="8340948" y="1211033"/>
                  <a:pt x="8294304" y="1215276"/>
                </a:cubicBezTo>
                <a:cubicBezTo>
                  <a:pt x="8281582" y="1228006"/>
                  <a:pt x="8273101" y="1236492"/>
                  <a:pt x="8260380" y="1249221"/>
                </a:cubicBezTo>
                <a:cubicBezTo>
                  <a:pt x="8264620" y="1325598"/>
                  <a:pt x="8315506" y="1308625"/>
                  <a:pt x="8353670" y="1287410"/>
                </a:cubicBezTo>
                <a:cubicBezTo>
                  <a:pt x="8404555" y="1253464"/>
                  <a:pt x="8446959" y="1270437"/>
                  <a:pt x="8502085" y="1283167"/>
                </a:cubicBezTo>
                <a:cubicBezTo>
                  <a:pt x="8599615" y="1308625"/>
                  <a:pt x="8697145" y="1385002"/>
                  <a:pt x="8807397" y="1308625"/>
                </a:cubicBezTo>
                <a:cubicBezTo>
                  <a:pt x="8845561" y="1283167"/>
                  <a:pt x="8896446" y="1312869"/>
                  <a:pt x="8943091" y="1304382"/>
                </a:cubicBezTo>
                <a:cubicBezTo>
                  <a:pt x="8985495" y="1300139"/>
                  <a:pt x="8972774" y="1346814"/>
                  <a:pt x="8968534" y="1368030"/>
                </a:cubicBezTo>
                <a:cubicBezTo>
                  <a:pt x="8960053" y="1401975"/>
                  <a:pt x="8934610" y="1418948"/>
                  <a:pt x="8904927" y="1435920"/>
                </a:cubicBezTo>
                <a:cubicBezTo>
                  <a:pt x="8871003" y="1452893"/>
                  <a:pt x="8854042" y="1478352"/>
                  <a:pt x="8854042" y="1520783"/>
                </a:cubicBezTo>
                <a:cubicBezTo>
                  <a:pt x="8854042" y="1563215"/>
                  <a:pt x="8837080" y="1597160"/>
                  <a:pt x="8786195" y="1605646"/>
                </a:cubicBezTo>
                <a:cubicBezTo>
                  <a:pt x="8769233" y="1631105"/>
                  <a:pt x="8735309" y="1639592"/>
                  <a:pt x="8722588" y="1677780"/>
                </a:cubicBezTo>
                <a:cubicBezTo>
                  <a:pt x="8781954" y="1686266"/>
                  <a:pt x="8820118" y="1643835"/>
                  <a:pt x="8871003" y="1631105"/>
                </a:cubicBezTo>
                <a:cubicBezTo>
                  <a:pt x="8896446" y="1622619"/>
                  <a:pt x="8926129" y="1614133"/>
                  <a:pt x="8943091" y="1643835"/>
                </a:cubicBezTo>
                <a:cubicBezTo>
                  <a:pt x="8964293" y="1677780"/>
                  <a:pt x="8930370" y="1682023"/>
                  <a:pt x="8909167" y="1694753"/>
                </a:cubicBezTo>
                <a:cubicBezTo>
                  <a:pt x="8892206" y="1707482"/>
                  <a:pt x="8871003" y="1728698"/>
                  <a:pt x="8883725" y="1749914"/>
                </a:cubicBezTo>
                <a:cubicBezTo>
                  <a:pt x="8892206" y="1766886"/>
                  <a:pt x="8921889" y="1762643"/>
                  <a:pt x="8938850" y="1749914"/>
                </a:cubicBezTo>
                <a:cubicBezTo>
                  <a:pt x="9006698" y="1711725"/>
                  <a:pt x="9078785" y="1788102"/>
                  <a:pt x="9155113" y="1754157"/>
                </a:cubicBezTo>
                <a:cubicBezTo>
                  <a:pt x="9095747" y="1834777"/>
                  <a:pt x="9040621" y="1915397"/>
                  <a:pt x="8981255" y="1996017"/>
                </a:cubicBezTo>
                <a:cubicBezTo>
                  <a:pt x="9015178" y="2000260"/>
                  <a:pt x="8998217" y="2059664"/>
                  <a:pt x="9049102" y="2051178"/>
                </a:cubicBezTo>
                <a:cubicBezTo>
                  <a:pt x="9087266" y="2046935"/>
                  <a:pt x="9066064" y="2080880"/>
                  <a:pt x="9049102" y="2097852"/>
                </a:cubicBezTo>
                <a:cubicBezTo>
                  <a:pt x="9027900" y="2123311"/>
                  <a:pt x="8989736" y="2144527"/>
                  <a:pt x="9027900" y="2186959"/>
                </a:cubicBezTo>
                <a:cubicBezTo>
                  <a:pt x="9032140" y="2191202"/>
                  <a:pt x="9027900" y="2203931"/>
                  <a:pt x="9023659" y="2208174"/>
                </a:cubicBezTo>
                <a:cubicBezTo>
                  <a:pt x="8955812" y="2288794"/>
                  <a:pt x="8921889" y="2390630"/>
                  <a:pt x="8841320" y="2467007"/>
                </a:cubicBezTo>
                <a:cubicBezTo>
                  <a:pt x="8837080" y="2471250"/>
                  <a:pt x="8828599" y="2467007"/>
                  <a:pt x="8820118" y="2471250"/>
                </a:cubicBezTo>
                <a:cubicBezTo>
                  <a:pt x="8790435" y="2483979"/>
                  <a:pt x="8786195" y="2517925"/>
                  <a:pt x="8764992" y="2539140"/>
                </a:cubicBezTo>
                <a:cubicBezTo>
                  <a:pt x="8760752" y="2568843"/>
                  <a:pt x="8748031" y="2594302"/>
                  <a:pt x="8718348" y="2607031"/>
                </a:cubicBezTo>
                <a:cubicBezTo>
                  <a:pt x="8718348" y="2624004"/>
                  <a:pt x="8718348" y="2640976"/>
                  <a:pt x="8718348" y="2657949"/>
                </a:cubicBezTo>
                <a:cubicBezTo>
                  <a:pt x="8731069" y="2679165"/>
                  <a:pt x="8748031" y="2674921"/>
                  <a:pt x="8769233" y="2674921"/>
                </a:cubicBezTo>
                <a:cubicBezTo>
                  <a:pt x="8794675" y="2662192"/>
                  <a:pt x="8824359" y="2619760"/>
                  <a:pt x="8845561" y="2649463"/>
                </a:cubicBezTo>
                <a:cubicBezTo>
                  <a:pt x="8862523" y="2683408"/>
                  <a:pt x="8820118" y="2700380"/>
                  <a:pt x="8786195" y="2708867"/>
                </a:cubicBezTo>
                <a:cubicBezTo>
                  <a:pt x="8773473" y="2730083"/>
                  <a:pt x="8760752" y="2751298"/>
                  <a:pt x="8748031" y="2772514"/>
                </a:cubicBezTo>
                <a:cubicBezTo>
                  <a:pt x="8743790" y="2793730"/>
                  <a:pt x="8739550" y="2810702"/>
                  <a:pt x="8731069" y="2831918"/>
                </a:cubicBezTo>
                <a:cubicBezTo>
                  <a:pt x="8692905" y="2882836"/>
                  <a:pt x="8658981" y="2933754"/>
                  <a:pt x="8620817" y="2980429"/>
                </a:cubicBezTo>
                <a:cubicBezTo>
                  <a:pt x="8616577" y="2993158"/>
                  <a:pt x="8612336" y="3001644"/>
                  <a:pt x="8608096" y="3010131"/>
                </a:cubicBezTo>
                <a:cubicBezTo>
                  <a:pt x="8548730" y="3082264"/>
                  <a:pt x="8548730" y="3082264"/>
                  <a:pt x="8637779" y="3107723"/>
                </a:cubicBezTo>
                <a:cubicBezTo>
                  <a:pt x="8663222" y="3111966"/>
                  <a:pt x="8684424" y="3141669"/>
                  <a:pt x="8675943" y="3150155"/>
                </a:cubicBezTo>
                <a:cubicBezTo>
                  <a:pt x="8642020" y="3196830"/>
                  <a:pt x="8642020" y="3277450"/>
                  <a:pt x="8569932" y="3285936"/>
                </a:cubicBezTo>
                <a:cubicBezTo>
                  <a:pt x="8493604" y="3298665"/>
                  <a:pt x="8489364" y="3349583"/>
                  <a:pt x="8476642" y="3417474"/>
                </a:cubicBezTo>
                <a:cubicBezTo>
                  <a:pt x="8523287" y="3387772"/>
                  <a:pt x="8557211" y="3362313"/>
                  <a:pt x="8591134" y="3341097"/>
                </a:cubicBezTo>
                <a:cubicBezTo>
                  <a:pt x="8612336" y="3332611"/>
                  <a:pt x="8629298" y="3294422"/>
                  <a:pt x="8654741" y="3319881"/>
                </a:cubicBezTo>
                <a:cubicBezTo>
                  <a:pt x="8684424" y="3349583"/>
                  <a:pt x="8667462" y="3383528"/>
                  <a:pt x="8633539" y="3404744"/>
                </a:cubicBezTo>
                <a:cubicBezTo>
                  <a:pt x="8625058" y="3476878"/>
                  <a:pt x="8671703" y="3455662"/>
                  <a:pt x="8705626" y="3442933"/>
                </a:cubicBezTo>
                <a:cubicBezTo>
                  <a:pt x="8722588" y="3481121"/>
                  <a:pt x="8671703" y="3489607"/>
                  <a:pt x="8680184" y="3519309"/>
                </a:cubicBezTo>
                <a:cubicBezTo>
                  <a:pt x="8718348" y="3532039"/>
                  <a:pt x="8769233" y="3485364"/>
                  <a:pt x="8790435" y="3532039"/>
                </a:cubicBezTo>
                <a:cubicBezTo>
                  <a:pt x="8807397" y="3570227"/>
                  <a:pt x="8748031" y="3587200"/>
                  <a:pt x="8722588" y="3612659"/>
                </a:cubicBezTo>
                <a:cubicBezTo>
                  <a:pt x="8684424" y="3655090"/>
                  <a:pt x="8646260" y="3684792"/>
                  <a:pt x="8586894" y="3701765"/>
                </a:cubicBezTo>
                <a:cubicBezTo>
                  <a:pt x="8540249" y="3718738"/>
                  <a:pt x="8527528" y="3778142"/>
                  <a:pt x="8531768" y="3829060"/>
                </a:cubicBezTo>
                <a:cubicBezTo>
                  <a:pt x="8578413" y="3824817"/>
                  <a:pt x="8608096" y="3790871"/>
                  <a:pt x="8642020" y="3761169"/>
                </a:cubicBezTo>
                <a:cubicBezTo>
                  <a:pt x="8675943" y="3735710"/>
                  <a:pt x="8701386" y="3735710"/>
                  <a:pt x="8701386" y="3786628"/>
                </a:cubicBezTo>
                <a:cubicBezTo>
                  <a:pt x="8697145" y="3841789"/>
                  <a:pt x="8714107" y="3892707"/>
                  <a:pt x="8748031" y="3926652"/>
                </a:cubicBezTo>
                <a:cubicBezTo>
                  <a:pt x="8803156" y="3981813"/>
                  <a:pt x="8786195" y="4036974"/>
                  <a:pt x="8748031" y="4070920"/>
                </a:cubicBezTo>
                <a:cubicBezTo>
                  <a:pt x="8684424" y="4117594"/>
                  <a:pt x="8667462" y="4189728"/>
                  <a:pt x="8616577" y="4236403"/>
                </a:cubicBezTo>
                <a:cubicBezTo>
                  <a:pt x="8612336" y="4266105"/>
                  <a:pt x="8603856" y="4304293"/>
                  <a:pt x="8574173" y="4312780"/>
                </a:cubicBezTo>
                <a:cubicBezTo>
                  <a:pt x="8489364" y="4338239"/>
                  <a:pt x="8506325" y="4401886"/>
                  <a:pt x="8523287" y="4452804"/>
                </a:cubicBezTo>
                <a:cubicBezTo>
                  <a:pt x="8548730" y="4516451"/>
                  <a:pt x="8548730" y="4571612"/>
                  <a:pt x="8514806" y="4626773"/>
                </a:cubicBezTo>
                <a:cubicBezTo>
                  <a:pt x="8540249" y="4686177"/>
                  <a:pt x="8569932" y="4745581"/>
                  <a:pt x="8531768" y="4813472"/>
                </a:cubicBezTo>
                <a:cubicBezTo>
                  <a:pt x="8523287" y="4877119"/>
                  <a:pt x="8472402" y="4911065"/>
                  <a:pt x="8429998" y="4949253"/>
                </a:cubicBezTo>
                <a:cubicBezTo>
                  <a:pt x="8383352" y="4987441"/>
                  <a:pt x="8336708" y="5008657"/>
                  <a:pt x="8273101" y="4974712"/>
                </a:cubicBezTo>
                <a:cubicBezTo>
                  <a:pt x="8251899" y="4961982"/>
                  <a:pt x="8217976" y="4957739"/>
                  <a:pt x="8205254" y="4983198"/>
                </a:cubicBezTo>
                <a:cubicBezTo>
                  <a:pt x="8184052" y="5029873"/>
                  <a:pt x="8141648" y="5029873"/>
                  <a:pt x="8099243" y="5038359"/>
                </a:cubicBezTo>
                <a:cubicBezTo>
                  <a:pt x="8035636" y="5055332"/>
                  <a:pt x="7967790" y="5051089"/>
                  <a:pt x="7916904" y="5106250"/>
                </a:cubicBezTo>
                <a:cubicBezTo>
                  <a:pt x="7882980" y="5144438"/>
                  <a:pt x="7747286" y="5110493"/>
                  <a:pt x="7717604" y="5059575"/>
                </a:cubicBezTo>
                <a:cubicBezTo>
                  <a:pt x="7658237" y="4945010"/>
                  <a:pt x="7560707" y="4974712"/>
                  <a:pt x="7471658" y="4987441"/>
                </a:cubicBezTo>
                <a:cubicBezTo>
                  <a:pt x="7399570" y="4995928"/>
                  <a:pt x="7327483" y="5029873"/>
                  <a:pt x="7251155" y="4987441"/>
                </a:cubicBezTo>
                <a:cubicBezTo>
                  <a:pt x="7225712" y="4974712"/>
                  <a:pt x="7204510" y="4974712"/>
                  <a:pt x="7234193" y="4940767"/>
                </a:cubicBezTo>
                <a:cubicBezTo>
                  <a:pt x="7255395" y="4911065"/>
                  <a:pt x="7242674" y="4872876"/>
                  <a:pt x="7204510" y="4868633"/>
                </a:cubicBezTo>
                <a:cubicBezTo>
                  <a:pt x="7123942" y="4860147"/>
                  <a:pt x="7051854" y="4809229"/>
                  <a:pt x="6962805" y="4838931"/>
                </a:cubicBezTo>
                <a:cubicBezTo>
                  <a:pt x="6924641" y="4851660"/>
                  <a:pt x="6890718" y="4838931"/>
                  <a:pt x="6920400" y="4788013"/>
                </a:cubicBezTo>
                <a:cubicBezTo>
                  <a:pt x="6933122" y="4766797"/>
                  <a:pt x="6933122" y="4737095"/>
                  <a:pt x="6911920" y="4749825"/>
                </a:cubicBezTo>
                <a:cubicBezTo>
                  <a:pt x="6861034" y="4783770"/>
                  <a:pt x="6852554" y="4749825"/>
                  <a:pt x="6835592" y="4720123"/>
                </a:cubicBezTo>
                <a:cubicBezTo>
                  <a:pt x="6822870" y="4707393"/>
                  <a:pt x="6805909" y="4694664"/>
                  <a:pt x="6784707" y="4703150"/>
                </a:cubicBezTo>
                <a:cubicBezTo>
                  <a:pt x="6755023" y="4715879"/>
                  <a:pt x="6742302" y="4737095"/>
                  <a:pt x="6733821" y="4766797"/>
                </a:cubicBezTo>
                <a:cubicBezTo>
                  <a:pt x="6729581" y="4800742"/>
                  <a:pt x="6738062" y="4847417"/>
                  <a:pt x="6691417" y="4843174"/>
                </a:cubicBezTo>
                <a:cubicBezTo>
                  <a:pt x="6649012" y="4834688"/>
                  <a:pt x="6653253" y="4796499"/>
                  <a:pt x="6653253" y="4758311"/>
                </a:cubicBezTo>
                <a:cubicBezTo>
                  <a:pt x="6657493" y="4720123"/>
                  <a:pt x="6623570" y="4711636"/>
                  <a:pt x="6589646" y="4711636"/>
                </a:cubicBezTo>
                <a:cubicBezTo>
                  <a:pt x="6526040" y="4711636"/>
                  <a:pt x="6470914" y="4690420"/>
                  <a:pt x="6411548" y="4677691"/>
                </a:cubicBezTo>
                <a:cubicBezTo>
                  <a:pt x="6407307" y="4677691"/>
                  <a:pt x="6398826" y="4677691"/>
                  <a:pt x="6394586" y="4677691"/>
                </a:cubicBezTo>
                <a:cubicBezTo>
                  <a:pt x="6301296" y="4728609"/>
                  <a:pt x="6191045" y="4724366"/>
                  <a:pt x="6089274" y="4754068"/>
                </a:cubicBezTo>
                <a:cubicBezTo>
                  <a:pt x="6021427" y="4771040"/>
                  <a:pt x="5962061" y="4813472"/>
                  <a:pt x="5885733" y="4817715"/>
                </a:cubicBezTo>
                <a:cubicBezTo>
                  <a:pt x="5813645" y="4821958"/>
                  <a:pt x="5750039" y="4821958"/>
                  <a:pt x="5686432" y="4788013"/>
                </a:cubicBezTo>
                <a:cubicBezTo>
                  <a:pt x="5639787" y="4762554"/>
                  <a:pt x="5584662" y="4809229"/>
                  <a:pt x="5529536" y="4796499"/>
                </a:cubicBezTo>
                <a:cubicBezTo>
                  <a:pt x="5495612" y="4796499"/>
                  <a:pt x="5478651" y="4821958"/>
                  <a:pt x="5461689" y="4847417"/>
                </a:cubicBezTo>
                <a:cubicBezTo>
                  <a:pt x="5461689" y="4877119"/>
                  <a:pt x="5465929" y="4911065"/>
                  <a:pt x="5436246" y="4932280"/>
                </a:cubicBezTo>
                <a:cubicBezTo>
                  <a:pt x="5359918" y="4987441"/>
                  <a:pt x="5309033" y="5063818"/>
                  <a:pt x="5245426" y="5127465"/>
                </a:cubicBezTo>
                <a:cubicBezTo>
                  <a:pt x="5203022" y="5169897"/>
                  <a:pt x="5152137" y="5174140"/>
                  <a:pt x="5126694" y="5144438"/>
                </a:cubicBezTo>
                <a:cubicBezTo>
                  <a:pt x="5101251" y="5118979"/>
                  <a:pt x="5097011" y="5059575"/>
                  <a:pt x="5130934" y="5021387"/>
                </a:cubicBezTo>
                <a:cubicBezTo>
                  <a:pt x="5160617" y="4983198"/>
                  <a:pt x="5203022" y="4957739"/>
                  <a:pt x="5241186" y="4932280"/>
                </a:cubicBezTo>
                <a:cubicBezTo>
                  <a:pt x="5258148" y="4885606"/>
                  <a:pt x="5304792" y="4851660"/>
                  <a:pt x="5309033" y="4796499"/>
                </a:cubicBezTo>
                <a:cubicBezTo>
                  <a:pt x="5304792" y="4796499"/>
                  <a:pt x="5296312" y="4796499"/>
                  <a:pt x="5292071" y="4796499"/>
                </a:cubicBezTo>
                <a:cubicBezTo>
                  <a:pt x="5262388" y="4796499"/>
                  <a:pt x="5241186" y="4817715"/>
                  <a:pt x="5224224" y="4838931"/>
                </a:cubicBezTo>
                <a:cubicBezTo>
                  <a:pt x="5156377" y="4928037"/>
                  <a:pt x="5046126" y="4923794"/>
                  <a:pt x="4952836" y="4961982"/>
                </a:cubicBezTo>
                <a:cubicBezTo>
                  <a:pt x="4910431" y="4978955"/>
                  <a:pt x="4876508" y="5004414"/>
                  <a:pt x="4834103" y="5017143"/>
                </a:cubicBezTo>
                <a:cubicBezTo>
                  <a:pt x="4766256" y="5063818"/>
                  <a:pt x="4804420" y="5144438"/>
                  <a:pt x="4787459" y="5203842"/>
                </a:cubicBezTo>
                <a:cubicBezTo>
                  <a:pt x="4766256" y="5301435"/>
                  <a:pt x="4668726" y="5335380"/>
                  <a:pt x="4630562" y="5416000"/>
                </a:cubicBezTo>
                <a:cubicBezTo>
                  <a:pt x="4617841" y="5445702"/>
                  <a:pt x="4443983" y="5411757"/>
                  <a:pt x="4435502" y="5382055"/>
                </a:cubicBezTo>
                <a:cubicBezTo>
                  <a:pt x="4414300" y="5322651"/>
                  <a:pt x="4384617" y="5339623"/>
                  <a:pt x="4350693" y="5365082"/>
                </a:cubicBezTo>
                <a:cubicBezTo>
                  <a:pt x="4333731" y="5377812"/>
                  <a:pt x="4312529" y="5399027"/>
                  <a:pt x="4304048" y="5386298"/>
                </a:cubicBezTo>
                <a:cubicBezTo>
                  <a:pt x="4231961" y="5305678"/>
                  <a:pt x="4125950" y="5356596"/>
                  <a:pt x="4049622" y="5314164"/>
                </a:cubicBezTo>
                <a:cubicBezTo>
                  <a:pt x="3986015" y="5280219"/>
                  <a:pt x="3943611" y="5297192"/>
                  <a:pt x="3896966" y="5335380"/>
                </a:cubicBezTo>
                <a:cubicBezTo>
                  <a:pt x="3884244" y="5343866"/>
                  <a:pt x="3871523" y="5356596"/>
                  <a:pt x="3850321" y="5352353"/>
                </a:cubicBezTo>
                <a:cubicBezTo>
                  <a:pt x="3841840" y="5326894"/>
                  <a:pt x="3871523" y="5318407"/>
                  <a:pt x="3875764" y="5301435"/>
                </a:cubicBezTo>
                <a:cubicBezTo>
                  <a:pt x="3888485" y="5267490"/>
                  <a:pt x="3896966" y="5229301"/>
                  <a:pt x="3858802" y="5212329"/>
                </a:cubicBezTo>
                <a:cubicBezTo>
                  <a:pt x="3816397" y="5195356"/>
                  <a:pt x="3795195" y="5225058"/>
                  <a:pt x="3786714" y="5259003"/>
                </a:cubicBezTo>
                <a:cubicBezTo>
                  <a:pt x="3773993" y="5305678"/>
                  <a:pt x="3748550" y="5339623"/>
                  <a:pt x="3731589" y="5377812"/>
                </a:cubicBezTo>
                <a:cubicBezTo>
                  <a:pt x="3701905" y="5360839"/>
                  <a:pt x="3731589" y="5322651"/>
                  <a:pt x="3697665" y="5314164"/>
                </a:cubicBezTo>
                <a:cubicBezTo>
                  <a:pt x="3672222" y="5309921"/>
                  <a:pt x="3655261" y="5339623"/>
                  <a:pt x="3638299" y="5356596"/>
                </a:cubicBezTo>
                <a:cubicBezTo>
                  <a:pt x="3625578" y="5373568"/>
                  <a:pt x="3612856" y="5394784"/>
                  <a:pt x="3600135" y="5411757"/>
                </a:cubicBezTo>
                <a:cubicBezTo>
                  <a:pt x="3574692" y="5437216"/>
                  <a:pt x="3553490" y="5449945"/>
                  <a:pt x="3528047" y="5407514"/>
                </a:cubicBezTo>
                <a:cubicBezTo>
                  <a:pt x="3468681" y="5301435"/>
                  <a:pt x="3451719" y="5297192"/>
                  <a:pt x="3362670" y="5377812"/>
                </a:cubicBezTo>
                <a:cubicBezTo>
                  <a:pt x="3286342" y="5445702"/>
                  <a:pt x="3226976" y="5441459"/>
                  <a:pt x="3154889" y="5365082"/>
                </a:cubicBezTo>
                <a:cubicBezTo>
                  <a:pt x="3116725" y="5326894"/>
                  <a:pt x="3048877" y="5318407"/>
                  <a:pt x="3031916" y="5335380"/>
                </a:cubicBezTo>
                <a:cubicBezTo>
                  <a:pt x="2951347" y="5403271"/>
                  <a:pt x="2870779" y="5365082"/>
                  <a:pt x="2790211" y="5356596"/>
                </a:cubicBezTo>
                <a:cubicBezTo>
                  <a:pt x="2684200" y="5339623"/>
                  <a:pt x="2578189" y="5322651"/>
                  <a:pt x="2476418" y="5305678"/>
                </a:cubicBezTo>
                <a:cubicBezTo>
                  <a:pt x="2425533" y="5297192"/>
                  <a:pt x="2383128" y="5284462"/>
                  <a:pt x="2442495" y="5229301"/>
                </a:cubicBezTo>
                <a:cubicBezTo>
                  <a:pt x="2459456" y="5212329"/>
                  <a:pt x="2480659" y="5195356"/>
                  <a:pt x="2472178" y="5169897"/>
                </a:cubicBezTo>
                <a:cubicBezTo>
                  <a:pt x="2459456" y="5144438"/>
                  <a:pt x="2429773" y="5152924"/>
                  <a:pt x="2412812" y="5152924"/>
                </a:cubicBezTo>
                <a:cubicBezTo>
                  <a:pt x="2383128" y="5152924"/>
                  <a:pt x="2353445" y="5144438"/>
                  <a:pt x="2328003" y="5165654"/>
                </a:cubicBezTo>
                <a:cubicBezTo>
                  <a:pt x="2289838" y="5199599"/>
                  <a:pt x="2272877" y="5165654"/>
                  <a:pt x="2243194" y="5140195"/>
                </a:cubicBezTo>
                <a:cubicBezTo>
                  <a:pt x="2289838" y="5114736"/>
                  <a:pt x="2332243" y="5089277"/>
                  <a:pt x="2383128" y="5076548"/>
                </a:cubicBezTo>
                <a:cubicBezTo>
                  <a:pt x="2400090" y="5072304"/>
                  <a:pt x="2421292" y="5059575"/>
                  <a:pt x="2417052" y="5038359"/>
                </a:cubicBezTo>
                <a:cubicBezTo>
                  <a:pt x="2412812" y="5008657"/>
                  <a:pt x="2391609" y="5029873"/>
                  <a:pt x="2378888" y="5029873"/>
                </a:cubicBezTo>
                <a:cubicBezTo>
                  <a:pt x="2349205" y="5025630"/>
                  <a:pt x="2357686" y="4978955"/>
                  <a:pt x="2323762" y="4983198"/>
                </a:cubicBezTo>
                <a:cubicBezTo>
                  <a:pt x="2217751" y="5029873"/>
                  <a:pt x="2107500" y="5017143"/>
                  <a:pt x="1997248" y="5034116"/>
                </a:cubicBezTo>
                <a:cubicBezTo>
                  <a:pt x="1959084" y="5038359"/>
                  <a:pt x="1933642" y="5012900"/>
                  <a:pt x="1916680" y="4983198"/>
                </a:cubicBezTo>
                <a:cubicBezTo>
                  <a:pt x="1882756" y="4978955"/>
                  <a:pt x="1848833" y="4987441"/>
                  <a:pt x="1823390" y="5012900"/>
                </a:cubicBezTo>
                <a:cubicBezTo>
                  <a:pt x="1802188" y="5034116"/>
                  <a:pt x="1772505" y="5059575"/>
                  <a:pt x="1742822" y="5046845"/>
                </a:cubicBezTo>
                <a:cubicBezTo>
                  <a:pt x="1691936" y="5034116"/>
                  <a:pt x="1662253" y="5029873"/>
                  <a:pt x="1670734" y="5097763"/>
                </a:cubicBezTo>
                <a:cubicBezTo>
                  <a:pt x="1670734" y="5102007"/>
                  <a:pt x="1658013" y="5114736"/>
                  <a:pt x="1653772" y="5110493"/>
                </a:cubicBezTo>
                <a:cubicBezTo>
                  <a:pt x="1552002" y="5093520"/>
                  <a:pt x="1450231" y="5169897"/>
                  <a:pt x="1339980" y="5118979"/>
                </a:cubicBezTo>
                <a:cubicBezTo>
                  <a:pt x="1314537" y="5106250"/>
                  <a:pt x="1310297" y="5093520"/>
                  <a:pt x="1306056" y="5072304"/>
                </a:cubicBezTo>
                <a:cubicBezTo>
                  <a:pt x="1306056" y="5038359"/>
                  <a:pt x="1314537" y="5012900"/>
                  <a:pt x="1348461" y="5008657"/>
                </a:cubicBezTo>
                <a:cubicBezTo>
                  <a:pt x="1467193" y="4991684"/>
                  <a:pt x="1568964" y="4928037"/>
                  <a:pt x="1679215" y="4881362"/>
                </a:cubicBezTo>
                <a:cubicBezTo>
                  <a:pt x="1691936" y="4813472"/>
                  <a:pt x="1662253" y="4783770"/>
                  <a:pt x="1594406" y="4796499"/>
                </a:cubicBezTo>
                <a:cubicBezTo>
                  <a:pt x="1585925" y="4860147"/>
                  <a:pt x="1530800" y="4864390"/>
                  <a:pt x="1488395" y="4872876"/>
                </a:cubicBezTo>
                <a:cubicBezTo>
                  <a:pt x="1445991" y="4881362"/>
                  <a:pt x="1462952" y="4830445"/>
                  <a:pt x="1441750" y="4813472"/>
                </a:cubicBezTo>
                <a:cubicBezTo>
                  <a:pt x="1424789" y="4788013"/>
                  <a:pt x="1382384" y="4800742"/>
                  <a:pt x="1373903" y="4766797"/>
                </a:cubicBezTo>
                <a:cubicBezTo>
                  <a:pt x="1344220" y="4762554"/>
                  <a:pt x="1318778" y="4762554"/>
                  <a:pt x="1289095" y="4771040"/>
                </a:cubicBezTo>
                <a:cubicBezTo>
                  <a:pt x="1272133" y="4779527"/>
                  <a:pt x="1242450" y="4809229"/>
                  <a:pt x="1229728" y="4779527"/>
                </a:cubicBezTo>
                <a:cubicBezTo>
                  <a:pt x="1212767" y="4749825"/>
                  <a:pt x="1238209" y="4720123"/>
                  <a:pt x="1267892" y="4707393"/>
                </a:cubicBezTo>
                <a:cubicBezTo>
                  <a:pt x="1284854" y="4698907"/>
                  <a:pt x="1306056" y="4698907"/>
                  <a:pt x="1323018" y="4694664"/>
                </a:cubicBezTo>
                <a:cubicBezTo>
                  <a:pt x="1327258" y="4664961"/>
                  <a:pt x="1318778" y="4639503"/>
                  <a:pt x="1284854" y="4631016"/>
                </a:cubicBezTo>
                <a:cubicBezTo>
                  <a:pt x="1263652" y="4622530"/>
                  <a:pt x="1225488" y="4656475"/>
                  <a:pt x="1225488" y="4614044"/>
                </a:cubicBezTo>
                <a:cubicBezTo>
                  <a:pt x="1225488" y="4567369"/>
                  <a:pt x="1183083" y="4520694"/>
                  <a:pt x="1229728" y="4474019"/>
                </a:cubicBezTo>
                <a:cubicBezTo>
                  <a:pt x="1246690" y="4461290"/>
                  <a:pt x="1263652" y="4444317"/>
                  <a:pt x="1250931" y="4418858"/>
                </a:cubicBezTo>
                <a:cubicBezTo>
                  <a:pt x="1238209" y="4393400"/>
                  <a:pt x="1208526" y="4410372"/>
                  <a:pt x="1187324" y="4410372"/>
                </a:cubicBezTo>
                <a:cubicBezTo>
                  <a:pt x="1157641" y="4457047"/>
                  <a:pt x="1102515" y="4474019"/>
                  <a:pt x="1055870" y="4495235"/>
                </a:cubicBezTo>
                <a:cubicBezTo>
                  <a:pt x="1021947" y="4512208"/>
                  <a:pt x="1009225" y="4490992"/>
                  <a:pt x="1026187" y="4465533"/>
                </a:cubicBezTo>
                <a:cubicBezTo>
                  <a:pt x="1043149" y="4435831"/>
                  <a:pt x="1077072" y="4418858"/>
                  <a:pt x="1081313" y="4376427"/>
                </a:cubicBezTo>
                <a:cubicBezTo>
                  <a:pt x="1085553" y="4338239"/>
                  <a:pt x="1013466" y="4380670"/>
                  <a:pt x="979542" y="4380670"/>
                </a:cubicBezTo>
                <a:cubicBezTo>
                  <a:pt x="941378" y="4380670"/>
                  <a:pt x="805684" y="4359454"/>
                  <a:pt x="805684" y="4359454"/>
                </a:cubicBezTo>
                <a:cubicBezTo>
                  <a:pt x="754799" y="4346725"/>
                  <a:pt x="788722" y="4300050"/>
                  <a:pt x="814165" y="4270348"/>
                </a:cubicBezTo>
                <a:cubicBezTo>
                  <a:pt x="835367" y="4253375"/>
                  <a:pt x="860810" y="4236403"/>
                  <a:pt x="882012" y="4219430"/>
                </a:cubicBezTo>
                <a:cubicBezTo>
                  <a:pt x="890493" y="4198214"/>
                  <a:pt x="911695" y="4176999"/>
                  <a:pt x="886253" y="4160026"/>
                </a:cubicBezTo>
                <a:cubicBezTo>
                  <a:pt x="865050" y="4143053"/>
                  <a:pt x="835367" y="4143053"/>
                  <a:pt x="814165" y="4155783"/>
                </a:cubicBezTo>
                <a:cubicBezTo>
                  <a:pt x="703914" y="4219430"/>
                  <a:pt x="614864" y="4151540"/>
                  <a:pt x="521575" y="4113351"/>
                </a:cubicBezTo>
                <a:cubicBezTo>
                  <a:pt x="496132" y="4100622"/>
                  <a:pt x="474930" y="4104865"/>
                  <a:pt x="449487" y="4109108"/>
                </a:cubicBezTo>
                <a:cubicBezTo>
                  <a:pt x="390121" y="4121837"/>
                  <a:pt x="334995" y="4164269"/>
                  <a:pt x="262908" y="4143053"/>
                </a:cubicBezTo>
                <a:cubicBezTo>
                  <a:pt x="241705" y="4134567"/>
                  <a:pt x="203542" y="4172755"/>
                  <a:pt x="186580" y="4121837"/>
                </a:cubicBezTo>
                <a:cubicBezTo>
                  <a:pt x="178099" y="4079406"/>
                  <a:pt x="199301" y="4053947"/>
                  <a:pt x="233225" y="4032731"/>
                </a:cubicBezTo>
                <a:cubicBezTo>
                  <a:pt x="245946" y="4024245"/>
                  <a:pt x="258667" y="4020002"/>
                  <a:pt x="271388" y="4015759"/>
                </a:cubicBezTo>
                <a:cubicBezTo>
                  <a:pt x="279869" y="4007272"/>
                  <a:pt x="296831" y="4003029"/>
                  <a:pt x="296831" y="3994543"/>
                </a:cubicBezTo>
                <a:cubicBezTo>
                  <a:pt x="296831" y="3892707"/>
                  <a:pt x="364678" y="3837546"/>
                  <a:pt x="453727" y="3773899"/>
                </a:cubicBezTo>
                <a:cubicBezTo>
                  <a:pt x="373159" y="3765412"/>
                  <a:pt x="334995" y="3807844"/>
                  <a:pt x="288350" y="3820573"/>
                </a:cubicBezTo>
                <a:cubicBezTo>
                  <a:pt x="258667" y="3829060"/>
                  <a:pt x="233225" y="3837546"/>
                  <a:pt x="212022" y="3807844"/>
                </a:cubicBezTo>
                <a:cubicBezTo>
                  <a:pt x="195061" y="3773899"/>
                  <a:pt x="228984" y="3769656"/>
                  <a:pt x="250186" y="3756926"/>
                </a:cubicBezTo>
                <a:cubicBezTo>
                  <a:pt x="267148" y="3744197"/>
                  <a:pt x="288350" y="3731467"/>
                  <a:pt x="279869" y="3710251"/>
                </a:cubicBezTo>
                <a:cubicBezTo>
                  <a:pt x="267148" y="3680549"/>
                  <a:pt x="241705" y="3693279"/>
                  <a:pt x="220503" y="3701765"/>
                </a:cubicBezTo>
                <a:cubicBezTo>
                  <a:pt x="152656" y="3739953"/>
                  <a:pt x="80569" y="3655090"/>
                  <a:pt x="8481" y="3718738"/>
                </a:cubicBezTo>
                <a:cubicBezTo>
                  <a:pt x="8481" y="3714495"/>
                  <a:pt x="4241" y="3706008"/>
                  <a:pt x="0" y="3697522"/>
                </a:cubicBezTo>
                <a:cubicBezTo>
                  <a:pt x="46645" y="3638118"/>
                  <a:pt x="93290" y="3582957"/>
                  <a:pt x="131454" y="3519309"/>
                </a:cubicBezTo>
                <a:cubicBezTo>
                  <a:pt x="161137" y="3476878"/>
                  <a:pt x="212022" y="3421717"/>
                  <a:pt x="110252" y="3404744"/>
                </a:cubicBezTo>
                <a:cubicBezTo>
                  <a:pt x="97530" y="3400501"/>
                  <a:pt x="84809" y="3387772"/>
                  <a:pt x="93290" y="3379285"/>
                </a:cubicBezTo>
                <a:cubicBezTo>
                  <a:pt x="139935" y="3341097"/>
                  <a:pt x="135694" y="3290179"/>
                  <a:pt x="144175" y="3235018"/>
                </a:cubicBezTo>
                <a:cubicBezTo>
                  <a:pt x="156897" y="3192586"/>
                  <a:pt x="195061" y="3150155"/>
                  <a:pt x="220503" y="3107723"/>
                </a:cubicBezTo>
                <a:cubicBezTo>
                  <a:pt x="254427" y="3061049"/>
                  <a:pt x="275629" y="3001644"/>
                  <a:pt x="334995" y="2980429"/>
                </a:cubicBezTo>
                <a:cubicBezTo>
                  <a:pt x="347716" y="2967699"/>
                  <a:pt x="356197" y="2954970"/>
                  <a:pt x="368919" y="2942240"/>
                </a:cubicBezTo>
                <a:cubicBezTo>
                  <a:pt x="385880" y="2912538"/>
                  <a:pt x="407083" y="2878593"/>
                  <a:pt x="424044" y="2844648"/>
                </a:cubicBezTo>
                <a:cubicBezTo>
                  <a:pt x="419804" y="2819189"/>
                  <a:pt x="436766" y="2781000"/>
                  <a:pt x="390121" y="2776757"/>
                </a:cubicBezTo>
                <a:cubicBezTo>
                  <a:pt x="377399" y="2785244"/>
                  <a:pt x="368919" y="2793730"/>
                  <a:pt x="356197" y="2802216"/>
                </a:cubicBezTo>
                <a:cubicBezTo>
                  <a:pt x="343476" y="2810702"/>
                  <a:pt x="326514" y="2819189"/>
                  <a:pt x="313793" y="2802216"/>
                </a:cubicBezTo>
                <a:cubicBezTo>
                  <a:pt x="296831" y="2785244"/>
                  <a:pt x="318033" y="2772514"/>
                  <a:pt x="326514" y="2764028"/>
                </a:cubicBezTo>
                <a:cubicBezTo>
                  <a:pt x="347716" y="2742812"/>
                  <a:pt x="368919" y="2725840"/>
                  <a:pt x="390121" y="2708867"/>
                </a:cubicBezTo>
                <a:cubicBezTo>
                  <a:pt x="402842" y="2700380"/>
                  <a:pt x="411323" y="2687651"/>
                  <a:pt x="424044" y="2674921"/>
                </a:cubicBezTo>
                <a:cubicBezTo>
                  <a:pt x="449487" y="2649463"/>
                  <a:pt x="402842" y="2611274"/>
                  <a:pt x="441006" y="2590059"/>
                </a:cubicBezTo>
                <a:cubicBezTo>
                  <a:pt x="517334" y="2543384"/>
                  <a:pt x="525815" y="2445791"/>
                  <a:pt x="593662" y="2390630"/>
                </a:cubicBezTo>
                <a:cubicBezTo>
                  <a:pt x="606383" y="2377901"/>
                  <a:pt x="572460" y="2339712"/>
                  <a:pt x="542777" y="2339712"/>
                </a:cubicBezTo>
                <a:cubicBezTo>
                  <a:pt x="470689" y="2335469"/>
                  <a:pt x="483410" y="2310010"/>
                  <a:pt x="504613" y="2254849"/>
                </a:cubicBezTo>
                <a:cubicBezTo>
                  <a:pt x="534296" y="2186959"/>
                  <a:pt x="580941" y="2161500"/>
                  <a:pt x="644547" y="2144527"/>
                </a:cubicBezTo>
                <a:cubicBezTo>
                  <a:pt x="648788" y="2093609"/>
                  <a:pt x="614864" y="2097852"/>
                  <a:pt x="580941" y="2097852"/>
                </a:cubicBezTo>
                <a:cubicBezTo>
                  <a:pt x="580941" y="2102095"/>
                  <a:pt x="576700" y="2106339"/>
                  <a:pt x="576700" y="2106339"/>
                </a:cubicBezTo>
                <a:cubicBezTo>
                  <a:pt x="547017" y="2110582"/>
                  <a:pt x="525815" y="2161500"/>
                  <a:pt x="500372" y="2136041"/>
                </a:cubicBezTo>
                <a:cubicBezTo>
                  <a:pt x="470689" y="2106339"/>
                  <a:pt x="500372" y="2072393"/>
                  <a:pt x="525815" y="2046935"/>
                </a:cubicBezTo>
                <a:cubicBezTo>
                  <a:pt x="525815" y="2038448"/>
                  <a:pt x="525815" y="2029962"/>
                  <a:pt x="530056" y="2025719"/>
                </a:cubicBezTo>
                <a:cubicBezTo>
                  <a:pt x="525815" y="1979044"/>
                  <a:pt x="483410" y="2004503"/>
                  <a:pt x="453727" y="2008746"/>
                </a:cubicBezTo>
                <a:cubicBezTo>
                  <a:pt x="441006" y="1970558"/>
                  <a:pt x="483410" y="1962071"/>
                  <a:pt x="479170" y="1932369"/>
                </a:cubicBezTo>
                <a:cubicBezTo>
                  <a:pt x="441006" y="1915397"/>
                  <a:pt x="385880" y="1970558"/>
                  <a:pt x="368919" y="1919640"/>
                </a:cubicBezTo>
                <a:cubicBezTo>
                  <a:pt x="351957" y="1872965"/>
                  <a:pt x="419804" y="1864479"/>
                  <a:pt x="441006" y="1830534"/>
                </a:cubicBezTo>
                <a:cubicBezTo>
                  <a:pt x="470689" y="1788102"/>
                  <a:pt x="513094" y="1762643"/>
                  <a:pt x="559739" y="1749914"/>
                </a:cubicBezTo>
                <a:cubicBezTo>
                  <a:pt x="619105" y="1732941"/>
                  <a:pt x="619105" y="1682023"/>
                  <a:pt x="627586" y="1635348"/>
                </a:cubicBezTo>
                <a:cubicBezTo>
                  <a:pt x="631826" y="1618376"/>
                  <a:pt x="614864" y="1605646"/>
                  <a:pt x="593662" y="1618376"/>
                </a:cubicBezTo>
                <a:cubicBezTo>
                  <a:pt x="572460" y="1635348"/>
                  <a:pt x="555498" y="1652321"/>
                  <a:pt x="530056" y="1656564"/>
                </a:cubicBezTo>
                <a:cubicBezTo>
                  <a:pt x="521575" y="1686266"/>
                  <a:pt x="508853" y="1707482"/>
                  <a:pt x="479170" y="1703239"/>
                </a:cubicBezTo>
                <a:cubicBezTo>
                  <a:pt x="445247" y="1698996"/>
                  <a:pt x="462208" y="1669294"/>
                  <a:pt x="457968" y="1648078"/>
                </a:cubicBezTo>
                <a:cubicBezTo>
                  <a:pt x="457968" y="1597160"/>
                  <a:pt x="432525" y="1554728"/>
                  <a:pt x="407083" y="1516540"/>
                </a:cubicBezTo>
                <a:cubicBezTo>
                  <a:pt x="364678" y="1452893"/>
                  <a:pt x="364678" y="1406218"/>
                  <a:pt x="432525" y="1355300"/>
                </a:cubicBezTo>
                <a:cubicBezTo>
                  <a:pt x="453727" y="1338328"/>
                  <a:pt x="479170" y="1325598"/>
                  <a:pt x="491892" y="1300139"/>
                </a:cubicBezTo>
                <a:cubicBezTo>
                  <a:pt x="517334" y="1232249"/>
                  <a:pt x="547017" y="1164358"/>
                  <a:pt x="614864" y="1126170"/>
                </a:cubicBezTo>
                <a:cubicBezTo>
                  <a:pt x="665750" y="1096468"/>
                  <a:pt x="648788" y="1049793"/>
                  <a:pt x="640307" y="1011604"/>
                </a:cubicBezTo>
                <a:cubicBezTo>
                  <a:pt x="623345" y="952200"/>
                  <a:pt x="597903" y="897039"/>
                  <a:pt x="627586" y="833392"/>
                </a:cubicBezTo>
                <a:cubicBezTo>
                  <a:pt x="636067" y="816419"/>
                  <a:pt x="627586" y="786717"/>
                  <a:pt x="614864" y="769745"/>
                </a:cubicBezTo>
                <a:cubicBezTo>
                  <a:pt x="563979" y="689125"/>
                  <a:pt x="606383" y="633964"/>
                  <a:pt x="657269" y="578803"/>
                </a:cubicBezTo>
                <a:cubicBezTo>
                  <a:pt x="725116" y="506669"/>
                  <a:pt x="784482" y="417563"/>
                  <a:pt x="907455" y="481210"/>
                </a:cubicBezTo>
                <a:cubicBezTo>
                  <a:pt x="915936" y="485453"/>
                  <a:pt x="941378" y="481210"/>
                  <a:pt x="945619" y="472724"/>
                </a:cubicBezTo>
                <a:cubicBezTo>
                  <a:pt x="992264" y="400590"/>
                  <a:pt x="1068592" y="400590"/>
                  <a:pt x="1140679" y="400590"/>
                </a:cubicBezTo>
                <a:cubicBezTo>
                  <a:pt x="1166122" y="396347"/>
                  <a:pt x="1183083" y="379374"/>
                  <a:pt x="1200045" y="370888"/>
                </a:cubicBezTo>
                <a:cubicBezTo>
                  <a:pt x="1318778" y="294511"/>
                  <a:pt x="1429029" y="332700"/>
                  <a:pt x="1475674" y="468481"/>
                </a:cubicBezTo>
                <a:cubicBezTo>
                  <a:pt x="1581685" y="481210"/>
                  <a:pt x="1687696" y="468481"/>
                  <a:pt x="1789467" y="443022"/>
                </a:cubicBezTo>
                <a:cubicBezTo>
                  <a:pt x="1836111" y="434535"/>
                  <a:pt x="1874275" y="451508"/>
                  <a:pt x="1912439" y="464237"/>
                </a:cubicBezTo>
                <a:cubicBezTo>
                  <a:pt x="1929401" y="472724"/>
                  <a:pt x="1950603" y="476967"/>
                  <a:pt x="1929401" y="506669"/>
                </a:cubicBezTo>
                <a:cubicBezTo>
                  <a:pt x="1899718" y="557587"/>
                  <a:pt x="1925161" y="587289"/>
                  <a:pt x="1980286" y="591532"/>
                </a:cubicBezTo>
                <a:cubicBezTo>
                  <a:pt x="2056614" y="600018"/>
                  <a:pt x="2124462" y="633964"/>
                  <a:pt x="2205030" y="616991"/>
                </a:cubicBezTo>
                <a:cubicBezTo>
                  <a:pt x="2255915" y="604262"/>
                  <a:pt x="2234713" y="646693"/>
                  <a:pt x="2238953" y="672152"/>
                </a:cubicBezTo>
                <a:cubicBezTo>
                  <a:pt x="2238953" y="672152"/>
                  <a:pt x="2238953" y="676395"/>
                  <a:pt x="2238953" y="680638"/>
                </a:cubicBezTo>
                <a:cubicBezTo>
                  <a:pt x="2306801" y="659423"/>
                  <a:pt x="2332243" y="744286"/>
                  <a:pt x="2391609" y="740043"/>
                </a:cubicBezTo>
                <a:cubicBezTo>
                  <a:pt x="2417052" y="718827"/>
                  <a:pt x="2425533" y="689125"/>
                  <a:pt x="2425533" y="659423"/>
                </a:cubicBezTo>
                <a:cubicBezTo>
                  <a:pt x="2429773" y="629721"/>
                  <a:pt x="2438254" y="604262"/>
                  <a:pt x="2472178" y="608505"/>
                </a:cubicBezTo>
                <a:cubicBezTo>
                  <a:pt x="2497620" y="612748"/>
                  <a:pt x="2510342" y="638207"/>
                  <a:pt x="2506101" y="659423"/>
                </a:cubicBezTo>
                <a:cubicBezTo>
                  <a:pt x="2480659" y="740043"/>
                  <a:pt x="2535784" y="735799"/>
                  <a:pt x="2582429" y="740043"/>
                </a:cubicBezTo>
                <a:cubicBezTo>
                  <a:pt x="2616352" y="744286"/>
                  <a:pt x="2650276" y="752772"/>
                  <a:pt x="2684200" y="761258"/>
                </a:cubicBezTo>
                <a:cubicBezTo>
                  <a:pt x="2735085" y="773988"/>
                  <a:pt x="2781730" y="765502"/>
                  <a:pt x="2836855" y="752772"/>
                </a:cubicBezTo>
                <a:cubicBezTo>
                  <a:pt x="2938626" y="735799"/>
                  <a:pt x="3036156" y="701854"/>
                  <a:pt x="3142167" y="680638"/>
                </a:cubicBezTo>
                <a:cubicBezTo>
                  <a:pt x="3205774" y="667909"/>
                  <a:pt x="3265140" y="629721"/>
                  <a:pt x="3337228" y="629721"/>
                </a:cubicBezTo>
                <a:cubicBezTo>
                  <a:pt x="3349949" y="629721"/>
                  <a:pt x="3371151" y="621234"/>
                  <a:pt x="3383872" y="629721"/>
                </a:cubicBezTo>
                <a:cubicBezTo>
                  <a:pt x="3468681" y="680638"/>
                  <a:pt x="3557730" y="659423"/>
                  <a:pt x="3646780" y="655179"/>
                </a:cubicBezTo>
                <a:cubicBezTo>
                  <a:pt x="3667982" y="625477"/>
                  <a:pt x="3693425" y="595775"/>
                  <a:pt x="3697665" y="553344"/>
                </a:cubicBezTo>
                <a:cubicBezTo>
                  <a:pt x="3701905" y="510912"/>
                  <a:pt x="3727348" y="502426"/>
                  <a:pt x="3765512" y="502426"/>
                </a:cubicBezTo>
                <a:cubicBezTo>
                  <a:pt x="3795195" y="426049"/>
                  <a:pt x="3863042" y="379374"/>
                  <a:pt x="3918168" y="319970"/>
                </a:cubicBezTo>
                <a:cubicBezTo>
                  <a:pt x="3956332" y="281782"/>
                  <a:pt x="4015698" y="277539"/>
                  <a:pt x="4036900" y="307241"/>
                </a:cubicBezTo>
                <a:cubicBezTo>
                  <a:pt x="4058103" y="332700"/>
                  <a:pt x="4070824" y="396347"/>
                  <a:pt x="4028419" y="434535"/>
                </a:cubicBezTo>
                <a:cubicBezTo>
                  <a:pt x="3990255" y="468481"/>
                  <a:pt x="3952092" y="502426"/>
                  <a:pt x="3918168" y="536371"/>
                </a:cubicBezTo>
                <a:cubicBezTo>
                  <a:pt x="3909687" y="540614"/>
                  <a:pt x="3905447" y="544857"/>
                  <a:pt x="3901206" y="553344"/>
                </a:cubicBezTo>
                <a:cubicBezTo>
                  <a:pt x="3901206" y="574560"/>
                  <a:pt x="3909687" y="595775"/>
                  <a:pt x="3935130" y="604262"/>
                </a:cubicBezTo>
                <a:cubicBezTo>
                  <a:pt x="3998736" y="515155"/>
                  <a:pt x="4108988" y="536371"/>
                  <a:pt x="4193797" y="493940"/>
                </a:cubicBezTo>
                <a:cubicBezTo>
                  <a:pt x="4223480" y="476967"/>
                  <a:pt x="4261644" y="464237"/>
                  <a:pt x="4291327" y="451508"/>
                </a:cubicBezTo>
                <a:cubicBezTo>
                  <a:pt x="4342212" y="417563"/>
                  <a:pt x="4363414" y="375131"/>
                  <a:pt x="4363414" y="311484"/>
                </a:cubicBezTo>
                <a:cubicBezTo>
                  <a:pt x="4367655" y="239350"/>
                  <a:pt x="4376136" y="154487"/>
                  <a:pt x="4465185" y="124785"/>
                </a:cubicBezTo>
                <a:cubicBezTo>
                  <a:pt x="4469425" y="120542"/>
                  <a:pt x="4473666" y="116299"/>
                  <a:pt x="4477906" y="112056"/>
                </a:cubicBezTo>
                <a:cubicBezTo>
                  <a:pt x="4503349" y="-36455"/>
                  <a:pt x="4647524" y="14463"/>
                  <a:pt x="4681448" y="44165"/>
                </a:cubicBezTo>
                <a:cubicBezTo>
                  <a:pt x="4749295" y="99326"/>
                  <a:pt x="4791699" y="99326"/>
                  <a:pt x="4855306" y="61138"/>
                </a:cubicBezTo>
                <a:cubicBezTo>
                  <a:pt x="4859546" y="56895"/>
                  <a:pt x="4868027" y="61138"/>
                  <a:pt x="4872267" y="61138"/>
                </a:cubicBezTo>
                <a:cubicBezTo>
                  <a:pt x="4935874" y="162973"/>
                  <a:pt x="5058847" y="90840"/>
                  <a:pt x="5143656" y="150244"/>
                </a:cubicBezTo>
                <a:cubicBezTo>
                  <a:pt x="5169098" y="171460"/>
                  <a:pt x="5219984" y="150244"/>
                  <a:pt x="5249667" y="124785"/>
                </a:cubicBezTo>
                <a:cubicBezTo>
                  <a:pt x="5270869" y="107812"/>
                  <a:pt x="5292071" y="86597"/>
                  <a:pt x="5334476" y="103569"/>
                </a:cubicBezTo>
                <a:cubicBezTo>
                  <a:pt x="5296312" y="129028"/>
                  <a:pt x="5262388" y="158730"/>
                  <a:pt x="5275109" y="209648"/>
                </a:cubicBezTo>
                <a:cubicBezTo>
                  <a:pt x="5283590" y="230864"/>
                  <a:pt x="5296312" y="247836"/>
                  <a:pt x="5317514" y="243593"/>
                </a:cubicBezTo>
                <a:cubicBezTo>
                  <a:pt x="5359918" y="243593"/>
                  <a:pt x="5359918" y="205405"/>
                  <a:pt x="5376880" y="179946"/>
                </a:cubicBezTo>
                <a:cubicBezTo>
                  <a:pt x="5381120" y="116299"/>
                  <a:pt x="5419284" y="65381"/>
                  <a:pt x="5436246" y="1734"/>
                </a:cubicBezTo>
                <a:cubicBezTo>
                  <a:pt x="5470170" y="27192"/>
                  <a:pt x="5465929" y="61138"/>
                  <a:pt x="5457448" y="86597"/>
                </a:cubicBezTo>
                <a:cubicBezTo>
                  <a:pt x="5440487" y="129028"/>
                  <a:pt x="5470170" y="129028"/>
                  <a:pt x="5495612" y="129028"/>
                </a:cubicBezTo>
                <a:cubicBezTo>
                  <a:pt x="5504093" y="116299"/>
                  <a:pt x="5516815" y="103569"/>
                  <a:pt x="5529536" y="95083"/>
                </a:cubicBezTo>
                <a:cubicBezTo>
                  <a:pt x="5529536" y="69624"/>
                  <a:pt x="5546498" y="56895"/>
                  <a:pt x="5559219" y="35679"/>
                </a:cubicBezTo>
                <a:cubicBezTo>
                  <a:pt x="5574060" y="16585"/>
                  <a:pt x="5587842" y="1734"/>
                  <a:pt x="5600563" y="142"/>
                </a:cubicBezTo>
                <a:close/>
              </a:path>
            </a:pathLst>
          </a:custGeom>
        </p:spPr>
        <p:txBody>
          <a:bodyPr wrap="square" anchor="t">
            <a:noAutofit/>
          </a:bodyPr>
          <a:lstStyle>
            <a:lvl1pPr marL="0" indent="0" algn="l">
              <a:buNone/>
              <a:defRPr sz="1050">
                <a:solidFill>
                  <a:schemeClr val="bg1"/>
                </a:solidFill>
              </a:defRPr>
            </a:lvl1pPr>
          </a:lstStyle>
          <a:p>
            <a:r>
              <a:rPr lang="en-US" dirty="0"/>
              <a:t>Image placeholder</a:t>
            </a:r>
          </a:p>
        </p:txBody>
      </p:sp>
    </p:spTree>
    <p:extLst>
      <p:ext uri="{BB962C8B-B14F-4D97-AF65-F5344CB8AC3E}">
        <p14:creationId xmlns:p14="http://schemas.microsoft.com/office/powerpoint/2010/main" val="2709949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4_Title Slide">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D5B9979E-0157-4296-99C7-BB0328BAA9F8}"/>
              </a:ext>
            </a:extLst>
          </p:cNvPr>
          <p:cNvSpPr>
            <a:spLocks/>
          </p:cNvSpPr>
          <p:nvPr userDrawn="1"/>
        </p:nvSpPr>
        <p:spPr bwMode="auto">
          <a:xfrm rot="900000">
            <a:off x="2968028" y="769466"/>
            <a:ext cx="3730803" cy="4165935"/>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gradFill flip="none" rotWithShape="1">
            <a:gsLst>
              <a:gs pos="0">
                <a:schemeClr val="bg1">
                  <a:alpha val="5000"/>
                </a:schemeClr>
              </a:gs>
              <a:gs pos="74000">
                <a:schemeClr val="bg1">
                  <a:alpha val="0"/>
                </a:schemeClr>
              </a:gs>
            </a:gsLst>
            <a:lin ang="189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09804CEE-4F71-4C83-BF05-611BA209ADFB}"/>
              </a:ext>
            </a:extLst>
          </p:cNvPr>
          <p:cNvSpPr>
            <a:spLocks/>
          </p:cNvSpPr>
          <p:nvPr userDrawn="1"/>
        </p:nvSpPr>
        <p:spPr bwMode="auto">
          <a:xfrm>
            <a:off x="5102943" y="2245686"/>
            <a:ext cx="2647941" cy="2956776"/>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gradFill flip="none" rotWithShape="1">
            <a:gsLst>
              <a:gs pos="0">
                <a:schemeClr val="bg1">
                  <a:alpha val="4000"/>
                </a:schemeClr>
              </a:gs>
              <a:gs pos="74000">
                <a:schemeClr val="bg1">
                  <a:alpha val="0"/>
                </a:schemeClr>
              </a:gs>
            </a:gsLst>
            <a:lin ang="189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161753FA-127D-4E4B-A86F-3057D774A4EC}"/>
              </a:ext>
            </a:extLst>
          </p:cNvPr>
          <p:cNvSpPr>
            <a:spLocks/>
          </p:cNvSpPr>
          <p:nvPr userDrawn="1"/>
        </p:nvSpPr>
        <p:spPr bwMode="auto">
          <a:xfrm rot="19800000">
            <a:off x="6741404" y="2594307"/>
            <a:ext cx="2018958" cy="2254433"/>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gradFill flip="none" rotWithShape="1">
            <a:gsLst>
              <a:gs pos="0">
                <a:schemeClr val="bg1">
                  <a:alpha val="2000"/>
                </a:schemeClr>
              </a:gs>
              <a:gs pos="74000">
                <a:schemeClr val="bg1">
                  <a:alpha val="0"/>
                </a:schemeClr>
              </a:gs>
            </a:gsLst>
            <a:lin ang="189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B180C52B-139A-4769-9236-4E1A31FCEAE0}"/>
              </a:ext>
            </a:extLst>
          </p:cNvPr>
          <p:cNvSpPr>
            <a:spLocks noGrp="1"/>
          </p:cNvSpPr>
          <p:nvPr>
            <p:ph type="pic" sz="quarter" idx="10" hasCustomPrompt="1"/>
          </p:nvPr>
        </p:nvSpPr>
        <p:spPr>
          <a:xfrm>
            <a:off x="2472813" y="2604020"/>
            <a:ext cx="7246374" cy="1649962"/>
          </a:xfrm>
          <a:custGeom>
            <a:avLst/>
            <a:gdLst>
              <a:gd name="connsiteX0" fmla="*/ 6163179 w 7246374"/>
              <a:gd name="connsiteY0" fmla="*/ 776615 h 1649962"/>
              <a:gd name="connsiteX1" fmla="*/ 6027539 w 7246374"/>
              <a:gd name="connsiteY1" fmla="*/ 848816 h 1649962"/>
              <a:gd name="connsiteX2" fmla="*/ 5924344 w 7246374"/>
              <a:gd name="connsiteY2" fmla="*/ 954735 h 1649962"/>
              <a:gd name="connsiteX3" fmla="*/ 5824403 w 7246374"/>
              <a:gd name="connsiteY3" fmla="*/ 1135450 h 1649962"/>
              <a:gd name="connsiteX4" fmla="*/ 5784163 w 7246374"/>
              <a:gd name="connsiteY4" fmla="*/ 1305791 h 1649962"/>
              <a:gd name="connsiteX5" fmla="*/ 5798222 w 7246374"/>
              <a:gd name="connsiteY5" fmla="*/ 1385340 h 1649962"/>
              <a:gd name="connsiteX6" fmla="*/ 5829163 w 7246374"/>
              <a:gd name="connsiteY6" fmla="*/ 1428576 h 1649962"/>
              <a:gd name="connsiteX7" fmla="*/ 6084652 w 7246374"/>
              <a:gd name="connsiteY7" fmla="*/ 1244834 h 1649962"/>
              <a:gd name="connsiteX8" fmla="*/ 6185683 w 7246374"/>
              <a:gd name="connsiteY8" fmla="*/ 892484 h 1649962"/>
              <a:gd name="connsiteX9" fmla="*/ 6180272 w 7246374"/>
              <a:gd name="connsiteY9" fmla="*/ 821584 h 1649962"/>
              <a:gd name="connsiteX10" fmla="*/ 6163179 w 7246374"/>
              <a:gd name="connsiteY10" fmla="*/ 776615 h 1649962"/>
              <a:gd name="connsiteX11" fmla="*/ 2079835 w 7246374"/>
              <a:gd name="connsiteY11" fmla="*/ 646929 h 1649962"/>
              <a:gd name="connsiteX12" fmla="*/ 2160155 w 7246374"/>
              <a:gd name="connsiteY12" fmla="*/ 703558 h 1649962"/>
              <a:gd name="connsiteX13" fmla="*/ 2209392 w 7246374"/>
              <a:gd name="connsiteY13" fmla="*/ 783538 h 1649962"/>
              <a:gd name="connsiteX14" fmla="*/ 2020451 w 7246374"/>
              <a:gd name="connsiteY14" fmla="*/ 891462 h 1649962"/>
              <a:gd name="connsiteX15" fmla="*/ 1863314 w 7246374"/>
              <a:gd name="connsiteY15" fmla="*/ 1101604 h 1649962"/>
              <a:gd name="connsiteX16" fmla="*/ 1797673 w 7246374"/>
              <a:gd name="connsiteY16" fmla="*/ 1331730 h 1649962"/>
              <a:gd name="connsiteX17" fmla="*/ 1803946 w 7246374"/>
              <a:gd name="connsiteY17" fmla="*/ 1359613 h 1649962"/>
              <a:gd name="connsiteX18" fmla="*/ 1821909 w 7246374"/>
              <a:gd name="connsiteY18" fmla="*/ 1373233 h 1649962"/>
              <a:gd name="connsiteX19" fmla="*/ 1938103 w 7246374"/>
              <a:gd name="connsiteY19" fmla="*/ 1286769 h 1649962"/>
              <a:gd name="connsiteX20" fmla="*/ 2097110 w 7246374"/>
              <a:gd name="connsiteY20" fmla="*/ 1055039 h 1649962"/>
              <a:gd name="connsiteX21" fmla="*/ 2180245 w 7246374"/>
              <a:gd name="connsiteY21" fmla="*/ 906104 h 1649962"/>
              <a:gd name="connsiteX22" fmla="*/ 2264704 w 7246374"/>
              <a:gd name="connsiteY22" fmla="*/ 740310 h 1649962"/>
              <a:gd name="connsiteX23" fmla="*/ 2347514 w 7246374"/>
              <a:gd name="connsiteY23" fmla="*/ 762140 h 1649962"/>
              <a:gd name="connsiteX24" fmla="*/ 2392710 w 7246374"/>
              <a:gd name="connsiteY24" fmla="*/ 800836 h 1649962"/>
              <a:gd name="connsiteX25" fmla="*/ 2278975 w 7246374"/>
              <a:gd name="connsiteY25" fmla="*/ 1087031 h 1649962"/>
              <a:gd name="connsiteX26" fmla="*/ 2235300 w 7246374"/>
              <a:gd name="connsiteY26" fmla="*/ 1316165 h 1649962"/>
              <a:gd name="connsiteX27" fmla="*/ 2246113 w 7246374"/>
              <a:gd name="connsiteY27" fmla="*/ 1396788 h 1649962"/>
              <a:gd name="connsiteX28" fmla="*/ 2280277 w 7246374"/>
              <a:gd name="connsiteY28" fmla="*/ 1442400 h 1649962"/>
              <a:gd name="connsiteX29" fmla="*/ 2226682 w 7246374"/>
              <a:gd name="connsiteY29" fmla="*/ 1464450 h 1649962"/>
              <a:gd name="connsiteX30" fmla="*/ 2167934 w 7246374"/>
              <a:gd name="connsiteY30" fmla="*/ 1473530 h 1649962"/>
              <a:gd name="connsiteX31" fmla="*/ 2097972 w 7246374"/>
              <a:gd name="connsiteY31" fmla="*/ 1441969 h 1649962"/>
              <a:gd name="connsiteX32" fmla="*/ 2074652 w 7246374"/>
              <a:gd name="connsiteY32" fmla="*/ 1345562 h 1649962"/>
              <a:gd name="connsiteX33" fmla="*/ 2091276 w 7246374"/>
              <a:gd name="connsiteY33" fmla="*/ 1228831 h 1649962"/>
              <a:gd name="connsiteX34" fmla="*/ 2140293 w 7246374"/>
              <a:gd name="connsiteY34" fmla="*/ 1075794 h 1649962"/>
              <a:gd name="connsiteX35" fmla="*/ 1969036 w 7246374"/>
              <a:gd name="connsiteY35" fmla="*/ 1349020 h 1649962"/>
              <a:gd name="connsiteX36" fmla="*/ 1787306 w 7246374"/>
              <a:gd name="connsiteY36" fmla="*/ 1476988 h 1649962"/>
              <a:gd name="connsiteX37" fmla="*/ 1683885 w 7246374"/>
              <a:gd name="connsiteY37" fmla="*/ 1415811 h 1649962"/>
              <a:gd name="connsiteX38" fmla="*/ 1643940 w 7246374"/>
              <a:gd name="connsiteY38" fmla="*/ 1267746 h 1649962"/>
              <a:gd name="connsiteX39" fmla="*/ 1715408 w 7246374"/>
              <a:gd name="connsiteY39" fmla="*/ 994581 h 1649962"/>
              <a:gd name="connsiteX40" fmla="*/ 1883736 w 7246374"/>
              <a:gd name="connsiteY40" fmla="*/ 755231 h 1649962"/>
              <a:gd name="connsiteX41" fmla="*/ 2079835 w 7246374"/>
              <a:gd name="connsiteY41" fmla="*/ 646929 h 1649962"/>
              <a:gd name="connsiteX42" fmla="*/ 6080104 w 7246374"/>
              <a:gd name="connsiteY42" fmla="*/ 620983 h 1649962"/>
              <a:gd name="connsiteX43" fmla="*/ 6135273 w 7246374"/>
              <a:gd name="connsiteY43" fmla="*/ 666807 h 1649962"/>
              <a:gd name="connsiteX44" fmla="*/ 6189133 w 7246374"/>
              <a:gd name="connsiteY44" fmla="*/ 743760 h 1649962"/>
              <a:gd name="connsiteX45" fmla="*/ 6204675 w 7246374"/>
              <a:gd name="connsiteY45" fmla="*/ 742898 h 1649962"/>
              <a:gd name="connsiteX46" fmla="*/ 6220217 w 7246374"/>
              <a:gd name="connsiteY46" fmla="*/ 742028 h 1649962"/>
              <a:gd name="connsiteX47" fmla="*/ 6289285 w 7246374"/>
              <a:gd name="connsiteY47" fmla="*/ 781806 h 1649962"/>
              <a:gd name="connsiteX48" fmla="*/ 6311736 w 7246374"/>
              <a:gd name="connsiteY48" fmla="*/ 904590 h 1649962"/>
              <a:gd name="connsiteX49" fmla="*/ 6249954 w 7246374"/>
              <a:gd name="connsiteY49" fmla="*/ 1174108 h 1649962"/>
              <a:gd name="connsiteX50" fmla="*/ 6082473 w 7246374"/>
              <a:gd name="connsiteY50" fmla="*/ 1383289 h 1649962"/>
              <a:gd name="connsiteX51" fmla="*/ 5836086 w 7246374"/>
              <a:gd name="connsiteY51" fmla="*/ 1499476 h 1649962"/>
              <a:gd name="connsiteX52" fmla="*/ 5678797 w 7246374"/>
              <a:gd name="connsiteY52" fmla="*/ 1412580 h 1649962"/>
              <a:gd name="connsiteX53" fmla="*/ 5620049 w 7246374"/>
              <a:gd name="connsiteY53" fmla="*/ 1219327 h 1649962"/>
              <a:gd name="connsiteX54" fmla="*/ 5656975 w 7246374"/>
              <a:gd name="connsiteY54" fmla="*/ 1026860 h 1649962"/>
              <a:gd name="connsiteX55" fmla="*/ 5756522 w 7246374"/>
              <a:gd name="connsiteY55" fmla="*/ 840538 h 1649962"/>
              <a:gd name="connsiteX56" fmla="*/ 5901848 w 7246374"/>
              <a:gd name="connsiteY56" fmla="*/ 691883 h 1649962"/>
              <a:gd name="connsiteX57" fmla="*/ 5994222 w 7246374"/>
              <a:gd name="connsiteY57" fmla="*/ 638924 h 1649962"/>
              <a:gd name="connsiteX58" fmla="*/ 6080104 w 7246374"/>
              <a:gd name="connsiteY58" fmla="*/ 620983 h 1649962"/>
              <a:gd name="connsiteX59" fmla="*/ 6727549 w 7246374"/>
              <a:gd name="connsiteY59" fmla="*/ 619250 h 1649962"/>
              <a:gd name="connsiteX60" fmla="*/ 6806409 w 7246374"/>
              <a:gd name="connsiteY60" fmla="*/ 631145 h 1649962"/>
              <a:gd name="connsiteX61" fmla="*/ 6881402 w 7246374"/>
              <a:gd name="connsiteY61" fmla="*/ 672860 h 1649962"/>
              <a:gd name="connsiteX62" fmla="*/ 6802739 w 7246374"/>
              <a:gd name="connsiteY62" fmla="*/ 788941 h 1649962"/>
              <a:gd name="connsiteX63" fmla="*/ 6661877 w 7246374"/>
              <a:gd name="connsiteY63" fmla="*/ 1072329 h 1649962"/>
              <a:gd name="connsiteX64" fmla="*/ 6633071 w 7246374"/>
              <a:gd name="connsiteY64" fmla="*/ 1151877 h 1649962"/>
              <a:gd name="connsiteX65" fmla="*/ 6603114 w 7246374"/>
              <a:gd name="connsiteY65" fmla="*/ 1256789 h 1649962"/>
              <a:gd name="connsiteX66" fmla="*/ 6589290 w 7246374"/>
              <a:gd name="connsiteY66" fmla="*/ 1342104 h 1649962"/>
              <a:gd name="connsiteX67" fmla="*/ 6594041 w 7246374"/>
              <a:gd name="connsiteY67" fmla="*/ 1362852 h 1649962"/>
              <a:gd name="connsiteX68" fmla="*/ 6601397 w 7246374"/>
              <a:gd name="connsiteY68" fmla="*/ 1373226 h 1649962"/>
              <a:gd name="connsiteX69" fmla="*/ 6666909 w 7246374"/>
              <a:gd name="connsiteY69" fmla="*/ 1316377 h 1649962"/>
              <a:gd name="connsiteX70" fmla="*/ 6777829 w 7246374"/>
              <a:gd name="connsiteY70" fmla="*/ 1172633 h 1649962"/>
              <a:gd name="connsiteX71" fmla="*/ 6865785 w 7246374"/>
              <a:gd name="connsiteY71" fmla="*/ 1051150 h 1649962"/>
              <a:gd name="connsiteX72" fmla="*/ 6947225 w 7246374"/>
              <a:gd name="connsiteY72" fmla="*/ 901132 h 1649962"/>
              <a:gd name="connsiteX73" fmla="*/ 6993230 w 7246374"/>
              <a:gd name="connsiteY73" fmla="*/ 791748 h 1649962"/>
              <a:gd name="connsiteX74" fmla="*/ 7082048 w 7246374"/>
              <a:gd name="connsiteY74" fmla="*/ 669402 h 1649962"/>
              <a:gd name="connsiteX75" fmla="*/ 7179129 w 7246374"/>
              <a:gd name="connsiteY75" fmla="*/ 687343 h 1649962"/>
              <a:gd name="connsiteX76" fmla="*/ 7246374 w 7246374"/>
              <a:gd name="connsiteY76" fmla="*/ 724745 h 1649962"/>
              <a:gd name="connsiteX77" fmla="*/ 7152199 w 7246374"/>
              <a:gd name="connsiteY77" fmla="*/ 924059 h 1649962"/>
              <a:gd name="connsiteX78" fmla="*/ 7066097 w 7246374"/>
              <a:gd name="connsiteY78" fmla="*/ 1116844 h 1649962"/>
              <a:gd name="connsiteX79" fmla="*/ 7028431 w 7246374"/>
              <a:gd name="connsiteY79" fmla="*/ 1302326 h 1649962"/>
              <a:gd name="connsiteX80" fmla="*/ 7047453 w 7246374"/>
              <a:gd name="connsiteY80" fmla="*/ 1410408 h 1649962"/>
              <a:gd name="connsiteX81" fmla="*/ 7066483 w 7246374"/>
              <a:gd name="connsiteY81" fmla="*/ 1461423 h 1649962"/>
              <a:gd name="connsiteX82" fmla="*/ 7063025 w 7246374"/>
              <a:gd name="connsiteY82" fmla="*/ 1466826 h 1649962"/>
              <a:gd name="connsiteX83" fmla="*/ 7059560 w 7246374"/>
              <a:gd name="connsiteY83" fmla="*/ 1468339 h 1649962"/>
              <a:gd name="connsiteX84" fmla="*/ 6985883 w 7246374"/>
              <a:gd name="connsiteY84" fmla="*/ 1448234 h 1649962"/>
              <a:gd name="connsiteX85" fmla="*/ 6895393 w 7246374"/>
              <a:gd name="connsiteY85" fmla="*/ 1400897 h 1649962"/>
              <a:gd name="connsiteX86" fmla="*/ 6895234 w 7246374"/>
              <a:gd name="connsiteY86" fmla="*/ 1400897 h 1649962"/>
              <a:gd name="connsiteX87" fmla="*/ 6851347 w 7246374"/>
              <a:gd name="connsiteY87" fmla="*/ 1332161 h 1649962"/>
              <a:gd name="connsiteX88" fmla="*/ 6839883 w 7246374"/>
              <a:gd name="connsiteY88" fmla="*/ 1260822 h 1649962"/>
              <a:gd name="connsiteX89" fmla="*/ 6848533 w 7246374"/>
              <a:gd name="connsiteY89" fmla="*/ 1198571 h 1649962"/>
              <a:gd name="connsiteX90" fmla="*/ 6801483 w 7246374"/>
              <a:gd name="connsiteY90" fmla="*/ 1245197 h 1649962"/>
              <a:gd name="connsiteX91" fmla="*/ 6726784 w 7246374"/>
              <a:gd name="connsiteY91" fmla="*/ 1342164 h 1649962"/>
              <a:gd name="connsiteX92" fmla="*/ 6667061 w 7246374"/>
              <a:gd name="connsiteY92" fmla="*/ 1419920 h 1649962"/>
              <a:gd name="connsiteX93" fmla="*/ 6624717 w 7246374"/>
              <a:gd name="connsiteY93" fmla="*/ 1457746 h 1649962"/>
              <a:gd name="connsiteX94" fmla="*/ 6592740 w 7246374"/>
              <a:gd name="connsiteY94" fmla="*/ 1473530 h 1649962"/>
              <a:gd name="connsiteX95" fmla="*/ 6478369 w 7246374"/>
              <a:gd name="connsiteY95" fmla="*/ 1435265 h 1649962"/>
              <a:gd name="connsiteX96" fmla="*/ 6404201 w 7246374"/>
              <a:gd name="connsiteY96" fmla="*/ 1338646 h 1649962"/>
              <a:gd name="connsiteX97" fmla="*/ 6407235 w 7246374"/>
              <a:gd name="connsiteY97" fmla="*/ 1259309 h 1649962"/>
              <a:gd name="connsiteX98" fmla="*/ 6418041 w 7246374"/>
              <a:gd name="connsiteY98" fmla="*/ 1191655 h 1649962"/>
              <a:gd name="connsiteX99" fmla="*/ 6484476 w 7246374"/>
              <a:gd name="connsiteY99" fmla="*/ 989072 h 1649962"/>
              <a:gd name="connsiteX100" fmla="*/ 6592006 w 7246374"/>
              <a:gd name="connsiteY100" fmla="*/ 775722 h 1649962"/>
              <a:gd name="connsiteX101" fmla="*/ 6727549 w 7246374"/>
              <a:gd name="connsiteY101" fmla="*/ 619250 h 1649962"/>
              <a:gd name="connsiteX102" fmla="*/ 2741179 w 7246374"/>
              <a:gd name="connsiteY102" fmla="*/ 600220 h 1649962"/>
              <a:gd name="connsiteX103" fmla="*/ 2826584 w 7246374"/>
              <a:gd name="connsiteY103" fmla="*/ 661843 h 1649962"/>
              <a:gd name="connsiteX104" fmla="*/ 2884750 w 7246374"/>
              <a:gd name="connsiteY104" fmla="*/ 766279 h 1649962"/>
              <a:gd name="connsiteX105" fmla="*/ 2800631 w 7246374"/>
              <a:gd name="connsiteY105" fmla="*/ 922728 h 1649962"/>
              <a:gd name="connsiteX106" fmla="*/ 2696142 w 7246374"/>
              <a:gd name="connsiteY106" fmla="*/ 1101082 h 1649962"/>
              <a:gd name="connsiteX107" fmla="*/ 2637394 w 7246374"/>
              <a:gd name="connsiteY107" fmla="*/ 1243692 h 1649962"/>
              <a:gd name="connsiteX108" fmla="*/ 2720484 w 7246374"/>
              <a:gd name="connsiteY108" fmla="*/ 1149706 h 1649962"/>
              <a:gd name="connsiteX109" fmla="*/ 2806268 w 7246374"/>
              <a:gd name="connsiteY109" fmla="*/ 1048804 h 1649962"/>
              <a:gd name="connsiteX110" fmla="*/ 2867452 w 7246374"/>
              <a:gd name="connsiteY110" fmla="*/ 979039 h 1649962"/>
              <a:gd name="connsiteX111" fmla="*/ 2975784 w 7246374"/>
              <a:gd name="connsiteY111" fmla="*/ 868913 h 1649962"/>
              <a:gd name="connsiteX112" fmla="*/ 3105992 w 7246374"/>
              <a:gd name="connsiteY112" fmla="*/ 762246 h 1649962"/>
              <a:gd name="connsiteX113" fmla="*/ 3230479 w 7246374"/>
              <a:gd name="connsiteY113" fmla="*/ 714386 h 1649962"/>
              <a:gd name="connsiteX114" fmla="*/ 3305511 w 7246374"/>
              <a:gd name="connsiteY114" fmla="*/ 744873 h 1649962"/>
              <a:gd name="connsiteX115" fmla="*/ 3353294 w 7246374"/>
              <a:gd name="connsiteY115" fmla="*/ 807790 h 1649962"/>
              <a:gd name="connsiteX116" fmla="*/ 3339886 w 7246374"/>
              <a:gd name="connsiteY116" fmla="*/ 817740 h 1649962"/>
              <a:gd name="connsiteX117" fmla="*/ 3303127 w 7246374"/>
              <a:gd name="connsiteY117" fmla="*/ 851033 h 1649962"/>
              <a:gd name="connsiteX118" fmla="*/ 3228815 w 7246374"/>
              <a:gd name="connsiteY118" fmla="*/ 972698 h 1649962"/>
              <a:gd name="connsiteX119" fmla="*/ 3156038 w 7246374"/>
              <a:gd name="connsiteY119" fmla="*/ 1140482 h 1649962"/>
              <a:gd name="connsiteX120" fmla="*/ 3123237 w 7246374"/>
              <a:gd name="connsiteY120" fmla="*/ 1302500 h 1649962"/>
              <a:gd name="connsiteX121" fmla="*/ 3134481 w 7246374"/>
              <a:gd name="connsiteY121" fmla="*/ 1357638 h 1649962"/>
              <a:gd name="connsiteX122" fmla="*/ 3166480 w 7246374"/>
              <a:gd name="connsiteY122" fmla="*/ 1369957 h 1649962"/>
              <a:gd name="connsiteX123" fmla="*/ 3206047 w 7246374"/>
              <a:gd name="connsiteY123" fmla="*/ 1361308 h 1649962"/>
              <a:gd name="connsiteX124" fmla="*/ 3239128 w 7246374"/>
              <a:gd name="connsiteY124" fmla="*/ 1352659 h 1649962"/>
              <a:gd name="connsiteX125" fmla="*/ 3250153 w 7246374"/>
              <a:gd name="connsiteY125" fmla="*/ 1368005 h 1649962"/>
              <a:gd name="connsiteX126" fmla="*/ 3254700 w 7246374"/>
              <a:gd name="connsiteY126" fmla="*/ 1387216 h 1649962"/>
              <a:gd name="connsiteX127" fmla="*/ 3182264 w 7246374"/>
              <a:gd name="connsiteY127" fmla="*/ 1434236 h 1649962"/>
              <a:gd name="connsiteX128" fmla="*/ 3105962 w 7246374"/>
              <a:gd name="connsiteY128" fmla="*/ 1457957 h 1649962"/>
              <a:gd name="connsiteX129" fmla="*/ 2974006 w 7246374"/>
              <a:gd name="connsiteY129" fmla="*/ 1404658 h 1649962"/>
              <a:gd name="connsiteX130" fmla="*/ 2941825 w 7246374"/>
              <a:gd name="connsiteY130" fmla="*/ 1274821 h 1649962"/>
              <a:gd name="connsiteX131" fmla="*/ 2959539 w 7246374"/>
              <a:gd name="connsiteY131" fmla="*/ 1166496 h 1649962"/>
              <a:gd name="connsiteX132" fmla="*/ 3036855 w 7246374"/>
              <a:gd name="connsiteY132" fmla="*/ 963467 h 1649962"/>
              <a:gd name="connsiteX133" fmla="*/ 2990199 w 7246374"/>
              <a:gd name="connsiteY133" fmla="*/ 988119 h 1649962"/>
              <a:gd name="connsiteX134" fmla="*/ 2896856 w 7246374"/>
              <a:gd name="connsiteY134" fmla="*/ 1062068 h 1649962"/>
              <a:gd name="connsiteX135" fmla="*/ 2751122 w 7246374"/>
              <a:gd name="connsiteY135" fmla="*/ 1216005 h 1649962"/>
              <a:gd name="connsiteX136" fmla="*/ 2618364 w 7246374"/>
              <a:gd name="connsiteY136" fmla="*/ 1385491 h 1649962"/>
              <a:gd name="connsiteX137" fmla="*/ 2551989 w 7246374"/>
              <a:gd name="connsiteY137" fmla="*/ 1476148 h 1649962"/>
              <a:gd name="connsiteX138" fmla="*/ 2502473 w 7246374"/>
              <a:gd name="connsiteY138" fmla="*/ 1525422 h 1649962"/>
              <a:gd name="connsiteX139" fmla="*/ 2448416 w 7246374"/>
              <a:gd name="connsiteY139" fmla="*/ 1467075 h 1649962"/>
              <a:gd name="connsiteX140" fmla="*/ 2422901 w 7246374"/>
              <a:gd name="connsiteY140" fmla="*/ 1390667 h 1649962"/>
              <a:gd name="connsiteX141" fmla="*/ 2458578 w 7246374"/>
              <a:gd name="connsiteY141" fmla="*/ 1195900 h 1649962"/>
              <a:gd name="connsiteX142" fmla="*/ 2552632 w 7246374"/>
              <a:gd name="connsiteY142" fmla="*/ 932337 h 1649962"/>
              <a:gd name="connsiteX143" fmla="*/ 2672852 w 7246374"/>
              <a:gd name="connsiteY143" fmla="*/ 693631 h 1649962"/>
              <a:gd name="connsiteX144" fmla="*/ 2741179 w 7246374"/>
              <a:gd name="connsiteY144" fmla="*/ 600220 h 1649962"/>
              <a:gd name="connsiteX145" fmla="*/ 5184624 w 7246374"/>
              <a:gd name="connsiteY145" fmla="*/ 164326 h 1649962"/>
              <a:gd name="connsiteX146" fmla="*/ 5201899 w 7246374"/>
              <a:gd name="connsiteY146" fmla="*/ 333979 h 1649962"/>
              <a:gd name="connsiteX147" fmla="*/ 5243652 w 7246374"/>
              <a:gd name="connsiteY147" fmla="*/ 546111 h 1649962"/>
              <a:gd name="connsiteX148" fmla="*/ 5294818 w 7246374"/>
              <a:gd name="connsiteY148" fmla="*/ 736837 h 1649962"/>
              <a:gd name="connsiteX149" fmla="*/ 5340301 w 7246374"/>
              <a:gd name="connsiteY149" fmla="*/ 842279 h 1649962"/>
              <a:gd name="connsiteX150" fmla="*/ 5572304 w 7246374"/>
              <a:gd name="connsiteY150" fmla="*/ 540701 h 1649962"/>
              <a:gd name="connsiteX151" fmla="*/ 5764089 w 7246374"/>
              <a:gd name="connsiteY151" fmla="*/ 183349 h 1649962"/>
              <a:gd name="connsiteX152" fmla="*/ 5850576 w 7246374"/>
              <a:gd name="connsiteY152" fmla="*/ 207343 h 1649962"/>
              <a:gd name="connsiteX153" fmla="*/ 5916308 w 7246374"/>
              <a:gd name="connsiteY153" fmla="*/ 250798 h 1649962"/>
              <a:gd name="connsiteX154" fmla="*/ 5694581 w 7246374"/>
              <a:gd name="connsiteY154" fmla="*/ 520089 h 1649962"/>
              <a:gd name="connsiteX155" fmla="*/ 5522825 w 7246374"/>
              <a:gd name="connsiteY155" fmla="*/ 740181 h 1649962"/>
              <a:gd name="connsiteX156" fmla="*/ 5378354 w 7246374"/>
              <a:gd name="connsiteY156" fmla="*/ 942590 h 1649962"/>
              <a:gd name="connsiteX157" fmla="*/ 5290141 w 7246374"/>
              <a:gd name="connsiteY157" fmla="*/ 1292814 h 1649962"/>
              <a:gd name="connsiteX158" fmla="*/ 5253814 w 7246374"/>
              <a:gd name="connsiteY158" fmla="*/ 1565208 h 1649962"/>
              <a:gd name="connsiteX159" fmla="*/ 5166305 w 7246374"/>
              <a:gd name="connsiteY159" fmla="*/ 1552458 h 1649962"/>
              <a:gd name="connsiteX160" fmla="*/ 5053039 w 7246374"/>
              <a:gd name="connsiteY160" fmla="*/ 1525490 h 1649962"/>
              <a:gd name="connsiteX161" fmla="*/ 4987436 w 7246374"/>
              <a:gd name="connsiteY161" fmla="*/ 1501216 h 1649962"/>
              <a:gd name="connsiteX162" fmla="*/ 5059895 w 7246374"/>
              <a:gd name="connsiteY162" fmla="*/ 1340439 h 1649962"/>
              <a:gd name="connsiteX163" fmla="*/ 5128888 w 7246374"/>
              <a:gd name="connsiteY163" fmla="*/ 1140845 h 1649962"/>
              <a:gd name="connsiteX164" fmla="*/ 5189815 w 7246374"/>
              <a:gd name="connsiteY164" fmla="*/ 947781 h 1649962"/>
              <a:gd name="connsiteX165" fmla="*/ 5027653 w 7246374"/>
              <a:gd name="connsiteY165" fmla="*/ 479955 h 1649962"/>
              <a:gd name="connsiteX166" fmla="*/ 4888842 w 7246374"/>
              <a:gd name="connsiteY166" fmla="*/ 209295 h 1649962"/>
              <a:gd name="connsiteX167" fmla="*/ 4965137 w 7246374"/>
              <a:gd name="connsiteY167" fmla="*/ 190719 h 1649962"/>
              <a:gd name="connsiteX168" fmla="*/ 5077192 w 7246374"/>
              <a:gd name="connsiteY168" fmla="*/ 173678 h 1649962"/>
              <a:gd name="connsiteX169" fmla="*/ 5184624 w 7246374"/>
              <a:gd name="connsiteY169" fmla="*/ 164326 h 1649962"/>
              <a:gd name="connsiteX170" fmla="*/ 878713 w 7246374"/>
              <a:gd name="connsiteY170" fmla="*/ 162601 h 1649962"/>
              <a:gd name="connsiteX171" fmla="*/ 970822 w 7246374"/>
              <a:gd name="connsiteY171" fmla="*/ 210324 h 1649962"/>
              <a:gd name="connsiteX172" fmla="*/ 1013627 w 7246374"/>
              <a:gd name="connsiteY172" fmla="*/ 337089 h 1649962"/>
              <a:gd name="connsiteX173" fmla="*/ 924983 w 7246374"/>
              <a:gd name="connsiteY173" fmla="*/ 330816 h 1649962"/>
              <a:gd name="connsiteX174" fmla="*/ 849301 w 7246374"/>
              <a:gd name="connsiteY174" fmla="*/ 328440 h 1649962"/>
              <a:gd name="connsiteX175" fmla="*/ 738169 w 7246374"/>
              <a:gd name="connsiteY175" fmla="*/ 332117 h 1649962"/>
              <a:gd name="connsiteX176" fmla="*/ 624434 w 7246374"/>
              <a:gd name="connsiteY176" fmla="*/ 342332 h 1649962"/>
              <a:gd name="connsiteX177" fmla="*/ 552044 w 7246374"/>
              <a:gd name="connsiteY177" fmla="*/ 506106 h 1649962"/>
              <a:gd name="connsiteX178" fmla="*/ 476573 w 7246374"/>
              <a:gd name="connsiteY178" fmla="*/ 702575 h 1649962"/>
              <a:gd name="connsiteX179" fmla="*/ 413407 w 7246374"/>
              <a:gd name="connsiteY179" fmla="*/ 883684 h 1649962"/>
              <a:gd name="connsiteX180" fmla="*/ 296653 w 7246374"/>
              <a:gd name="connsiteY180" fmla="*/ 1275472 h 1649962"/>
              <a:gd name="connsiteX181" fmla="*/ 231783 w 7246374"/>
              <a:gd name="connsiteY181" fmla="*/ 1584230 h 1649962"/>
              <a:gd name="connsiteX182" fmla="*/ 124541 w 7246374"/>
              <a:gd name="connsiteY182" fmla="*/ 1538830 h 1649962"/>
              <a:gd name="connsiteX183" fmla="*/ 38053 w 7246374"/>
              <a:gd name="connsiteY183" fmla="*/ 1438935 h 1649962"/>
              <a:gd name="connsiteX184" fmla="*/ 118268 w 7246374"/>
              <a:gd name="connsiteY184" fmla="*/ 1178172 h 1649962"/>
              <a:gd name="connsiteX185" fmla="*/ 264653 w 7246374"/>
              <a:gd name="connsiteY185" fmla="*/ 764334 h 1649962"/>
              <a:gd name="connsiteX186" fmla="*/ 338164 w 7246374"/>
              <a:gd name="connsiteY186" fmla="*/ 558066 h 1649962"/>
              <a:gd name="connsiteX187" fmla="*/ 396109 w 7246374"/>
              <a:gd name="connsiteY187" fmla="*/ 369973 h 1649962"/>
              <a:gd name="connsiteX188" fmla="*/ 258812 w 7246374"/>
              <a:gd name="connsiteY188" fmla="*/ 384880 h 1649962"/>
              <a:gd name="connsiteX189" fmla="*/ 143571 w 7246374"/>
              <a:gd name="connsiteY189" fmla="*/ 390706 h 1649962"/>
              <a:gd name="connsiteX190" fmla="*/ 37402 w 7246374"/>
              <a:gd name="connsiteY190" fmla="*/ 352048 h 1649962"/>
              <a:gd name="connsiteX191" fmla="*/ 0 w 7246374"/>
              <a:gd name="connsiteY191" fmla="*/ 257676 h 1649962"/>
              <a:gd name="connsiteX192" fmla="*/ 4540 w 7246374"/>
              <a:gd name="connsiteY192" fmla="*/ 224852 h 1649962"/>
              <a:gd name="connsiteX193" fmla="*/ 15565 w 7246374"/>
              <a:gd name="connsiteY193" fmla="*/ 192005 h 1649962"/>
              <a:gd name="connsiteX194" fmla="*/ 82160 w 7246374"/>
              <a:gd name="connsiteY194" fmla="*/ 206707 h 1649962"/>
              <a:gd name="connsiteX195" fmla="*/ 185082 w 7246374"/>
              <a:gd name="connsiteY195" fmla="*/ 211028 h 1649962"/>
              <a:gd name="connsiteX196" fmla="*/ 384925 w 7246374"/>
              <a:gd name="connsiteY196" fmla="*/ 203461 h 1649962"/>
              <a:gd name="connsiteX197" fmla="*/ 598057 w 7246374"/>
              <a:gd name="connsiteY197" fmla="*/ 186814 h 1649962"/>
              <a:gd name="connsiteX198" fmla="*/ 778114 w 7246374"/>
              <a:gd name="connsiteY198" fmla="*/ 170167 h 1649962"/>
              <a:gd name="connsiteX199" fmla="*/ 878713 w 7246374"/>
              <a:gd name="connsiteY199" fmla="*/ 162601 h 1649962"/>
              <a:gd name="connsiteX200" fmla="*/ 1384267 w 7246374"/>
              <a:gd name="connsiteY200" fmla="*/ 3458 h 1649962"/>
              <a:gd name="connsiteX201" fmla="*/ 1505561 w 7246374"/>
              <a:gd name="connsiteY201" fmla="*/ 28761 h 1649962"/>
              <a:gd name="connsiteX202" fmla="*/ 1602210 w 7246374"/>
              <a:gd name="connsiteY202" fmla="*/ 86487 h 1649962"/>
              <a:gd name="connsiteX203" fmla="*/ 1368989 w 7246374"/>
              <a:gd name="connsiteY203" fmla="*/ 355029 h 1649962"/>
              <a:gd name="connsiteX204" fmla="*/ 1204588 w 7246374"/>
              <a:gd name="connsiteY204" fmla="*/ 610602 h 1649962"/>
              <a:gd name="connsiteX205" fmla="*/ 1095400 w 7246374"/>
              <a:gd name="connsiteY205" fmla="*/ 846713 h 1649962"/>
              <a:gd name="connsiteX206" fmla="*/ 1021232 w 7246374"/>
              <a:gd name="connsiteY206" fmla="*/ 1077633 h 1649962"/>
              <a:gd name="connsiteX207" fmla="*/ 1310416 w 7246374"/>
              <a:gd name="connsiteY207" fmla="*/ 760657 h 1649962"/>
              <a:gd name="connsiteX208" fmla="*/ 1513998 w 7246374"/>
              <a:gd name="connsiteY208" fmla="*/ 653845 h 1649962"/>
              <a:gd name="connsiteX209" fmla="*/ 1611509 w 7246374"/>
              <a:gd name="connsiteY209" fmla="*/ 683681 h 1649962"/>
              <a:gd name="connsiteX210" fmla="*/ 1702537 w 7246374"/>
              <a:gd name="connsiteY210" fmla="*/ 762821 h 1649962"/>
              <a:gd name="connsiteX211" fmla="*/ 1555637 w 7246374"/>
              <a:gd name="connsiteY211" fmla="*/ 959244 h 1649962"/>
              <a:gd name="connsiteX212" fmla="*/ 1431415 w 7246374"/>
              <a:gd name="connsiteY212" fmla="*/ 1178724 h 1649962"/>
              <a:gd name="connsiteX213" fmla="*/ 1379076 w 7246374"/>
              <a:gd name="connsiteY213" fmla="*/ 1333637 h 1649962"/>
              <a:gd name="connsiteX214" fmla="*/ 1384478 w 7246374"/>
              <a:gd name="connsiteY214" fmla="*/ 1356768 h 1649962"/>
              <a:gd name="connsiteX215" fmla="*/ 1406755 w 7246374"/>
              <a:gd name="connsiteY215" fmla="*/ 1363041 h 1649962"/>
              <a:gd name="connsiteX216" fmla="*/ 1448046 w 7246374"/>
              <a:gd name="connsiteY216" fmla="*/ 1356125 h 1649962"/>
              <a:gd name="connsiteX217" fmla="*/ 1467296 w 7246374"/>
              <a:gd name="connsiteY217" fmla="*/ 1349201 h 1649962"/>
              <a:gd name="connsiteX218" fmla="*/ 1477239 w 7246374"/>
              <a:gd name="connsiteY218" fmla="*/ 1367566 h 1649962"/>
              <a:gd name="connsiteX219" fmla="*/ 1479403 w 7246374"/>
              <a:gd name="connsiteY219" fmla="*/ 1376850 h 1649962"/>
              <a:gd name="connsiteX220" fmla="*/ 1443983 w 7246374"/>
              <a:gd name="connsiteY220" fmla="*/ 1405097 h 1649962"/>
              <a:gd name="connsiteX221" fmla="*/ 1371305 w 7246374"/>
              <a:gd name="connsiteY221" fmla="*/ 1439487 h 1649962"/>
              <a:gd name="connsiteX222" fmla="*/ 1311710 w 7246374"/>
              <a:gd name="connsiteY222" fmla="*/ 1456232 h 1649962"/>
              <a:gd name="connsiteX223" fmla="*/ 1247574 w 7246374"/>
              <a:gd name="connsiteY223" fmla="*/ 1421925 h 1649962"/>
              <a:gd name="connsiteX224" fmla="*/ 1218427 w 7246374"/>
              <a:gd name="connsiteY224" fmla="*/ 1347476 h 1649962"/>
              <a:gd name="connsiteX225" fmla="*/ 1244078 w 7246374"/>
              <a:gd name="connsiteY225" fmla="*/ 1235103 h 1649962"/>
              <a:gd name="connsiteX226" fmla="*/ 1313125 w 7246374"/>
              <a:gd name="connsiteY226" fmla="*/ 1053927 h 1649962"/>
              <a:gd name="connsiteX227" fmla="*/ 1413671 w 7246374"/>
              <a:gd name="connsiteY227" fmla="*/ 835469 h 1649962"/>
              <a:gd name="connsiteX228" fmla="*/ 1410856 w 7246374"/>
              <a:gd name="connsiteY228" fmla="*/ 831360 h 1649962"/>
              <a:gd name="connsiteX229" fmla="*/ 1406755 w 7246374"/>
              <a:gd name="connsiteY229" fmla="*/ 828553 h 1649962"/>
              <a:gd name="connsiteX230" fmla="*/ 1379522 w 7246374"/>
              <a:gd name="connsiteY230" fmla="*/ 842173 h 1649962"/>
              <a:gd name="connsiteX231" fmla="*/ 1339343 w 7246374"/>
              <a:gd name="connsiteY231" fmla="*/ 870063 h 1649962"/>
              <a:gd name="connsiteX232" fmla="*/ 1172445 w 7246374"/>
              <a:gd name="connsiteY232" fmla="*/ 1030984 h 1649962"/>
              <a:gd name="connsiteX233" fmla="*/ 1014694 w 7246374"/>
              <a:gd name="connsiteY233" fmla="*/ 1247596 h 1649962"/>
              <a:gd name="connsiteX234" fmla="*/ 888043 w 7246374"/>
              <a:gd name="connsiteY234" fmla="*/ 1489094 h 1649962"/>
              <a:gd name="connsiteX235" fmla="*/ 872258 w 7246374"/>
              <a:gd name="connsiteY235" fmla="*/ 1511363 h 1649962"/>
              <a:gd name="connsiteX236" fmla="*/ 855180 w 7246374"/>
              <a:gd name="connsiteY236" fmla="*/ 1521964 h 1649962"/>
              <a:gd name="connsiteX237" fmla="*/ 823181 w 7246374"/>
              <a:gd name="connsiteY237" fmla="*/ 1479386 h 1649962"/>
              <a:gd name="connsiteX238" fmla="*/ 801555 w 7246374"/>
              <a:gd name="connsiteY238" fmla="*/ 1409637 h 1649962"/>
              <a:gd name="connsiteX239" fmla="*/ 849339 w 7246374"/>
              <a:gd name="connsiteY239" fmla="*/ 1091677 h 1649962"/>
              <a:gd name="connsiteX240" fmla="*/ 976263 w 7246374"/>
              <a:gd name="connsiteY240" fmla="*/ 691898 h 1649962"/>
              <a:gd name="connsiteX241" fmla="*/ 1156343 w 7246374"/>
              <a:gd name="connsiteY241" fmla="*/ 323680 h 1649962"/>
              <a:gd name="connsiteX242" fmla="*/ 1384267 w 7246374"/>
              <a:gd name="connsiteY242" fmla="*/ 3458 h 1649962"/>
              <a:gd name="connsiteX243" fmla="*/ 3999838 w 7246374"/>
              <a:gd name="connsiteY243" fmla="*/ 0 h 1649962"/>
              <a:gd name="connsiteX244" fmla="*/ 4070383 w 7246374"/>
              <a:gd name="connsiteY244" fmla="*/ 33831 h 1649962"/>
              <a:gd name="connsiteX245" fmla="*/ 4134351 w 7246374"/>
              <a:gd name="connsiteY245" fmla="*/ 103399 h 1649962"/>
              <a:gd name="connsiteX246" fmla="*/ 4162235 w 7246374"/>
              <a:gd name="connsiteY246" fmla="*/ 176433 h 1649962"/>
              <a:gd name="connsiteX247" fmla="*/ 3952138 w 7246374"/>
              <a:gd name="connsiteY247" fmla="*/ 402654 h 1649962"/>
              <a:gd name="connsiteX248" fmla="*/ 3758453 w 7246374"/>
              <a:gd name="connsiteY248" fmla="*/ 713395 h 1649962"/>
              <a:gd name="connsiteX249" fmla="*/ 3613937 w 7246374"/>
              <a:gd name="connsiteY249" fmla="*/ 1054933 h 1649962"/>
              <a:gd name="connsiteX250" fmla="*/ 3850570 w 7246374"/>
              <a:gd name="connsiteY250" fmla="*/ 749087 h 1649962"/>
              <a:gd name="connsiteX251" fmla="*/ 4079364 w 7246374"/>
              <a:gd name="connsiteY251" fmla="*/ 631357 h 1649962"/>
              <a:gd name="connsiteX252" fmla="*/ 4136114 w 7246374"/>
              <a:gd name="connsiteY252" fmla="*/ 695644 h 1649962"/>
              <a:gd name="connsiteX253" fmla="*/ 4155319 w 7246374"/>
              <a:gd name="connsiteY253" fmla="*/ 778174 h 1649962"/>
              <a:gd name="connsiteX254" fmla="*/ 4116676 w 7246374"/>
              <a:gd name="connsiteY254" fmla="*/ 925709 h 1649962"/>
              <a:gd name="connsiteX255" fmla="*/ 4018869 w 7246374"/>
              <a:gd name="connsiteY255" fmla="*/ 1050960 h 1649962"/>
              <a:gd name="connsiteX256" fmla="*/ 3889085 w 7246374"/>
              <a:gd name="connsiteY256" fmla="*/ 1118932 h 1649962"/>
              <a:gd name="connsiteX257" fmla="*/ 3996774 w 7246374"/>
              <a:gd name="connsiteY257" fmla="*/ 1363041 h 1649962"/>
              <a:gd name="connsiteX258" fmla="*/ 4189914 w 7246374"/>
              <a:gd name="connsiteY258" fmla="*/ 1556559 h 1649962"/>
              <a:gd name="connsiteX259" fmla="*/ 4122525 w 7246374"/>
              <a:gd name="connsiteY259" fmla="*/ 1620770 h 1649962"/>
              <a:gd name="connsiteX260" fmla="*/ 4013678 w 7246374"/>
              <a:gd name="connsiteY260" fmla="*/ 1649962 h 1649962"/>
              <a:gd name="connsiteX261" fmla="*/ 3926078 w 7246374"/>
              <a:gd name="connsiteY261" fmla="*/ 1602610 h 1649962"/>
              <a:gd name="connsiteX262" fmla="*/ 3852742 w 7246374"/>
              <a:gd name="connsiteY262" fmla="*/ 1468339 h 1649962"/>
              <a:gd name="connsiteX263" fmla="*/ 3802128 w 7246374"/>
              <a:gd name="connsiteY263" fmla="*/ 1298822 h 1649962"/>
              <a:gd name="connsiteX264" fmla="*/ 3759301 w 7246374"/>
              <a:gd name="connsiteY264" fmla="*/ 1092986 h 1649962"/>
              <a:gd name="connsiteX265" fmla="*/ 3819214 w 7246374"/>
              <a:gd name="connsiteY265" fmla="*/ 1046715 h 1649962"/>
              <a:gd name="connsiteX266" fmla="*/ 3896008 w 7246374"/>
              <a:gd name="connsiteY266" fmla="*/ 977094 h 1649962"/>
              <a:gd name="connsiteX267" fmla="*/ 4009788 w 7246374"/>
              <a:gd name="connsiteY267" fmla="*/ 840871 h 1649962"/>
              <a:gd name="connsiteX268" fmla="*/ 4048288 w 7246374"/>
              <a:gd name="connsiteY268" fmla="*/ 722816 h 1649962"/>
              <a:gd name="connsiteX269" fmla="*/ 4042666 w 7246374"/>
              <a:gd name="connsiteY269" fmla="*/ 713304 h 1649962"/>
              <a:gd name="connsiteX270" fmla="*/ 4029258 w 7246374"/>
              <a:gd name="connsiteY270" fmla="*/ 708984 h 1649962"/>
              <a:gd name="connsiteX271" fmla="*/ 3848421 w 7246374"/>
              <a:gd name="connsiteY271" fmla="*/ 828333 h 1649962"/>
              <a:gd name="connsiteX272" fmla="*/ 3636433 w 7246374"/>
              <a:gd name="connsiteY272" fmla="*/ 1118932 h 1649962"/>
              <a:gd name="connsiteX273" fmla="*/ 3568733 w 7246374"/>
              <a:gd name="connsiteY273" fmla="*/ 1290824 h 1649962"/>
              <a:gd name="connsiteX274" fmla="*/ 3541259 w 7246374"/>
              <a:gd name="connsiteY274" fmla="*/ 1471797 h 1649962"/>
              <a:gd name="connsiteX275" fmla="*/ 3542553 w 7246374"/>
              <a:gd name="connsiteY275" fmla="*/ 1492991 h 1649962"/>
              <a:gd name="connsiteX276" fmla="*/ 3546449 w 7246374"/>
              <a:gd name="connsiteY276" fmla="*/ 1511583 h 1649962"/>
              <a:gd name="connsiteX277" fmla="*/ 3503266 w 7246374"/>
              <a:gd name="connsiteY277" fmla="*/ 1502283 h 1649962"/>
              <a:gd name="connsiteX278" fmla="*/ 3480808 w 7246374"/>
              <a:gd name="connsiteY278" fmla="*/ 1483904 h 1649962"/>
              <a:gd name="connsiteX279" fmla="*/ 3457927 w 7246374"/>
              <a:gd name="connsiteY279" fmla="*/ 1449748 h 1649962"/>
              <a:gd name="connsiteX280" fmla="*/ 3437633 w 7246374"/>
              <a:gd name="connsiteY280" fmla="*/ 1428553 h 1649962"/>
              <a:gd name="connsiteX281" fmla="*/ 3411724 w 7246374"/>
              <a:gd name="connsiteY281" fmla="*/ 1377092 h 1649962"/>
              <a:gd name="connsiteX282" fmla="*/ 3401366 w 7246374"/>
              <a:gd name="connsiteY282" fmla="*/ 1276334 h 1649962"/>
              <a:gd name="connsiteX283" fmla="*/ 3446826 w 7246374"/>
              <a:gd name="connsiteY283" fmla="*/ 1058913 h 1649962"/>
              <a:gd name="connsiteX284" fmla="*/ 3561689 w 7246374"/>
              <a:gd name="connsiteY284" fmla="*/ 753589 h 1649962"/>
              <a:gd name="connsiteX285" fmla="*/ 3713673 w 7246374"/>
              <a:gd name="connsiteY285" fmla="*/ 429342 h 1649962"/>
              <a:gd name="connsiteX286" fmla="*/ 3870478 w 7246374"/>
              <a:gd name="connsiteY286" fmla="*/ 155155 h 1649962"/>
              <a:gd name="connsiteX287" fmla="*/ 3999838 w 7246374"/>
              <a:gd name="connsiteY287" fmla="*/ 0 h 164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7246374" h="1649962">
                <a:moveTo>
                  <a:pt x="6163179" y="776615"/>
                </a:moveTo>
                <a:cubicBezTo>
                  <a:pt x="6112883" y="792255"/>
                  <a:pt x="6067665" y="816317"/>
                  <a:pt x="6027539" y="848816"/>
                </a:cubicBezTo>
                <a:cubicBezTo>
                  <a:pt x="5987405" y="881315"/>
                  <a:pt x="5953014" y="916621"/>
                  <a:pt x="5924344" y="954735"/>
                </a:cubicBezTo>
                <a:cubicBezTo>
                  <a:pt x="5883673" y="1009790"/>
                  <a:pt x="5850364" y="1070028"/>
                  <a:pt x="5824403" y="1135450"/>
                </a:cubicBezTo>
                <a:cubicBezTo>
                  <a:pt x="5798442" y="1200879"/>
                  <a:pt x="5785026" y="1257660"/>
                  <a:pt x="5784163" y="1305791"/>
                </a:cubicBezTo>
                <a:cubicBezTo>
                  <a:pt x="5784633" y="1334681"/>
                  <a:pt x="5789316" y="1361202"/>
                  <a:pt x="5798222" y="1385340"/>
                </a:cubicBezTo>
                <a:cubicBezTo>
                  <a:pt x="5807128" y="1409478"/>
                  <a:pt x="5817442" y="1423892"/>
                  <a:pt x="5829163" y="1428576"/>
                </a:cubicBezTo>
                <a:cubicBezTo>
                  <a:pt x="5934120" y="1403424"/>
                  <a:pt x="6019283" y="1342180"/>
                  <a:pt x="6084652" y="1244834"/>
                </a:cubicBezTo>
                <a:cubicBezTo>
                  <a:pt x="6150021" y="1147489"/>
                  <a:pt x="6183700" y="1030038"/>
                  <a:pt x="6185683" y="892484"/>
                </a:cubicBezTo>
                <a:cubicBezTo>
                  <a:pt x="6185713" y="863443"/>
                  <a:pt x="6183911" y="839812"/>
                  <a:pt x="6180272" y="821584"/>
                </a:cubicBezTo>
                <a:cubicBezTo>
                  <a:pt x="6176625" y="803348"/>
                  <a:pt x="6170935" y="788366"/>
                  <a:pt x="6163179" y="776615"/>
                </a:cubicBezTo>
                <a:close/>
                <a:moveTo>
                  <a:pt x="2079835" y="646929"/>
                </a:moveTo>
                <a:cubicBezTo>
                  <a:pt x="2105312" y="655215"/>
                  <a:pt x="2132083" y="674094"/>
                  <a:pt x="2160155" y="703558"/>
                </a:cubicBezTo>
                <a:cubicBezTo>
                  <a:pt x="2188228" y="733031"/>
                  <a:pt x="2204640" y="759688"/>
                  <a:pt x="2209392" y="783538"/>
                </a:cubicBezTo>
                <a:cubicBezTo>
                  <a:pt x="2146081" y="795622"/>
                  <a:pt x="2083104" y="831594"/>
                  <a:pt x="2020451" y="891462"/>
                </a:cubicBezTo>
                <a:cubicBezTo>
                  <a:pt x="1957799" y="951322"/>
                  <a:pt x="1905423" y="1021375"/>
                  <a:pt x="1863314" y="1101604"/>
                </a:cubicBezTo>
                <a:cubicBezTo>
                  <a:pt x="1821213" y="1181834"/>
                  <a:pt x="1799330" y="1258545"/>
                  <a:pt x="1797673" y="1331730"/>
                </a:cubicBezTo>
                <a:cubicBezTo>
                  <a:pt x="1797711" y="1343723"/>
                  <a:pt x="1799799" y="1353023"/>
                  <a:pt x="1803946" y="1359613"/>
                </a:cubicBezTo>
                <a:cubicBezTo>
                  <a:pt x="1808100" y="1366204"/>
                  <a:pt x="1814085" y="1370744"/>
                  <a:pt x="1821909" y="1373233"/>
                </a:cubicBezTo>
                <a:cubicBezTo>
                  <a:pt x="1855127" y="1366892"/>
                  <a:pt x="1893853" y="1338071"/>
                  <a:pt x="1938103" y="1286769"/>
                </a:cubicBezTo>
                <a:cubicBezTo>
                  <a:pt x="1982346" y="1235467"/>
                  <a:pt x="2035350" y="1158218"/>
                  <a:pt x="2097110" y="1055039"/>
                </a:cubicBezTo>
                <a:cubicBezTo>
                  <a:pt x="2122118" y="1012854"/>
                  <a:pt x="2149827" y="963209"/>
                  <a:pt x="2180245" y="906104"/>
                </a:cubicBezTo>
                <a:cubicBezTo>
                  <a:pt x="2210655" y="848998"/>
                  <a:pt x="2238811" y="793738"/>
                  <a:pt x="2264704" y="740310"/>
                </a:cubicBezTo>
                <a:cubicBezTo>
                  <a:pt x="2291339" y="741422"/>
                  <a:pt x="2318942" y="748701"/>
                  <a:pt x="2347514" y="762140"/>
                </a:cubicBezTo>
                <a:cubicBezTo>
                  <a:pt x="2376094" y="775578"/>
                  <a:pt x="2391159" y="788472"/>
                  <a:pt x="2392710" y="800836"/>
                </a:cubicBezTo>
                <a:cubicBezTo>
                  <a:pt x="2345282" y="899687"/>
                  <a:pt x="2307373" y="995088"/>
                  <a:pt x="2278975" y="1087031"/>
                </a:cubicBezTo>
                <a:cubicBezTo>
                  <a:pt x="2250577" y="1178974"/>
                  <a:pt x="2236019" y="1255352"/>
                  <a:pt x="2235300" y="1316165"/>
                </a:cubicBezTo>
                <a:cubicBezTo>
                  <a:pt x="2235224" y="1348331"/>
                  <a:pt x="2238834" y="1375208"/>
                  <a:pt x="2246113" y="1396788"/>
                </a:cubicBezTo>
                <a:cubicBezTo>
                  <a:pt x="2253392" y="1418369"/>
                  <a:pt x="2264780" y="1433578"/>
                  <a:pt x="2280277" y="1442400"/>
                </a:cubicBezTo>
                <a:cubicBezTo>
                  <a:pt x="2265643" y="1451261"/>
                  <a:pt x="2247778" y="1458616"/>
                  <a:pt x="2226682" y="1464450"/>
                </a:cubicBezTo>
                <a:cubicBezTo>
                  <a:pt x="2205578" y="1470284"/>
                  <a:pt x="2185996" y="1473310"/>
                  <a:pt x="2167934" y="1473530"/>
                </a:cubicBezTo>
                <a:cubicBezTo>
                  <a:pt x="2136835" y="1473598"/>
                  <a:pt x="2113514" y="1463080"/>
                  <a:pt x="2097972" y="1441969"/>
                </a:cubicBezTo>
                <a:cubicBezTo>
                  <a:pt x="2082423" y="1420858"/>
                  <a:pt x="2074652" y="1388722"/>
                  <a:pt x="2074652" y="1345562"/>
                </a:cubicBezTo>
                <a:cubicBezTo>
                  <a:pt x="2074682" y="1313350"/>
                  <a:pt x="2080228" y="1274443"/>
                  <a:pt x="2091276" y="1228831"/>
                </a:cubicBezTo>
                <a:cubicBezTo>
                  <a:pt x="2102323" y="1183226"/>
                  <a:pt x="2118660" y="1132211"/>
                  <a:pt x="2140293" y="1075794"/>
                </a:cubicBezTo>
                <a:cubicBezTo>
                  <a:pt x="2091457" y="1183725"/>
                  <a:pt x="2034367" y="1274806"/>
                  <a:pt x="1969036" y="1349020"/>
                </a:cubicBezTo>
                <a:cubicBezTo>
                  <a:pt x="1903705" y="1423234"/>
                  <a:pt x="1843126" y="1465895"/>
                  <a:pt x="1787306" y="1476988"/>
                </a:cubicBezTo>
                <a:cubicBezTo>
                  <a:pt x="1744305" y="1474211"/>
                  <a:pt x="1709831" y="1453826"/>
                  <a:pt x="1683885" y="1415811"/>
                </a:cubicBezTo>
                <a:cubicBezTo>
                  <a:pt x="1657939" y="1377804"/>
                  <a:pt x="1644629" y="1328446"/>
                  <a:pt x="1643940" y="1267746"/>
                </a:cubicBezTo>
                <a:cubicBezTo>
                  <a:pt x="1645862" y="1179155"/>
                  <a:pt x="1669682" y="1088098"/>
                  <a:pt x="1715408" y="994581"/>
                </a:cubicBezTo>
                <a:cubicBezTo>
                  <a:pt x="1761133" y="901057"/>
                  <a:pt x="1817240" y="821273"/>
                  <a:pt x="1883736" y="755231"/>
                </a:cubicBezTo>
                <a:cubicBezTo>
                  <a:pt x="1950233" y="689189"/>
                  <a:pt x="2015594" y="653089"/>
                  <a:pt x="2079835" y="646929"/>
                </a:cubicBezTo>
                <a:close/>
                <a:moveTo>
                  <a:pt x="6080104" y="620983"/>
                </a:moveTo>
                <a:cubicBezTo>
                  <a:pt x="6098385" y="630638"/>
                  <a:pt x="6116773" y="645908"/>
                  <a:pt x="6135273" y="666807"/>
                </a:cubicBezTo>
                <a:cubicBezTo>
                  <a:pt x="6153766" y="687699"/>
                  <a:pt x="6171721" y="713350"/>
                  <a:pt x="6189133" y="743760"/>
                </a:cubicBezTo>
                <a:cubicBezTo>
                  <a:pt x="6194316" y="743692"/>
                  <a:pt x="6199491" y="743397"/>
                  <a:pt x="6204675" y="742898"/>
                </a:cubicBezTo>
                <a:cubicBezTo>
                  <a:pt x="6209858" y="742391"/>
                  <a:pt x="6215033" y="742103"/>
                  <a:pt x="6220217" y="742028"/>
                </a:cubicBezTo>
                <a:cubicBezTo>
                  <a:pt x="6251225" y="741884"/>
                  <a:pt x="6274251" y="755148"/>
                  <a:pt x="6289285" y="781806"/>
                </a:cubicBezTo>
                <a:cubicBezTo>
                  <a:pt x="6304328" y="808463"/>
                  <a:pt x="6311804" y="849391"/>
                  <a:pt x="6311736" y="904590"/>
                </a:cubicBezTo>
                <a:cubicBezTo>
                  <a:pt x="6310995" y="1001762"/>
                  <a:pt x="6290398" y="1091601"/>
                  <a:pt x="6249954" y="1174108"/>
                </a:cubicBezTo>
                <a:cubicBezTo>
                  <a:pt x="6209510" y="1256608"/>
                  <a:pt x="6153683" y="1326342"/>
                  <a:pt x="6082473" y="1383289"/>
                </a:cubicBezTo>
                <a:cubicBezTo>
                  <a:pt x="6011255" y="1440244"/>
                  <a:pt x="5929126" y="1478970"/>
                  <a:pt x="5836086" y="1499476"/>
                </a:cubicBezTo>
                <a:cubicBezTo>
                  <a:pt x="5769605" y="1491478"/>
                  <a:pt x="5717175" y="1462513"/>
                  <a:pt x="5678797" y="1412580"/>
                </a:cubicBezTo>
                <a:cubicBezTo>
                  <a:pt x="5640426" y="1362640"/>
                  <a:pt x="5620844" y="1298225"/>
                  <a:pt x="5620049" y="1219327"/>
                </a:cubicBezTo>
                <a:cubicBezTo>
                  <a:pt x="5620519" y="1156773"/>
                  <a:pt x="5632830" y="1092615"/>
                  <a:pt x="5656975" y="1026860"/>
                </a:cubicBezTo>
                <a:cubicBezTo>
                  <a:pt x="5681128" y="961098"/>
                  <a:pt x="5714308" y="898991"/>
                  <a:pt x="5756522" y="840538"/>
                </a:cubicBezTo>
                <a:cubicBezTo>
                  <a:pt x="5798737" y="782086"/>
                  <a:pt x="5847179" y="732531"/>
                  <a:pt x="5901848" y="691883"/>
                </a:cubicBezTo>
                <a:cubicBezTo>
                  <a:pt x="5933181" y="668502"/>
                  <a:pt x="5963971" y="650849"/>
                  <a:pt x="5994222" y="638924"/>
                </a:cubicBezTo>
                <a:cubicBezTo>
                  <a:pt x="6024474" y="626999"/>
                  <a:pt x="6053099" y="621013"/>
                  <a:pt x="6080104" y="620983"/>
                </a:cubicBezTo>
                <a:close/>
                <a:moveTo>
                  <a:pt x="6727549" y="619250"/>
                </a:moveTo>
                <a:cubicBezTo>
                  <a:pt x="6749189" y="619001"/>
                  <a:pt x="6775476" y="622966"/>
                  <a:pt x="6806409" y="631145"/>
                </a:cubicBezTo>
                <a:cubicBezTo>
                  <a:pt x="6837341" y="639325"/>
                  <a:pt x="6862334" y="653232"/>
                  <a:pt x="6881402" y="672860"/>
                </a:cubicBezTo>
                <a:cubicBezTo>
                  <a:pt x="6869651" y="683999"/>
                  <a:pt x="6843433" y="722687"/>
                  <a:pt x="6802739" y="788941"/>
                </a:cubicBezTo>
                <a:cubicBezTo>
                  <a:pt x="6762045" y="855195"/>
                  <a:pt x="6715093" y="949657"/>
                  <a:pt x="6661877" y="1072329"/>
                </a:cubicBezTo>
                <a:cubicBezTo>
                  <a:pt x="6653902" y="1090875"/>
                  <a:pt x="6644307" y="1117388"/>
                  <a:pt x="6633071" y="1151877"/>
                </a:cubicBezTo>
                <a:cubicBezTo>
                  <a:pt x="6621834" y="1186366"/>
                  <a:pt x="6611853" y="1221340"/>
                  <a:pt x="6603114" y="1256789"/>
                </a:cubicBezTo>
                <a:cubicBezTo>
                  <a:pt x="6594375" y="1292239"/>
                  <a:pt x="6589767" y="1320675"/>
                  <a:pt x="6589290" y="1342104"/>
                </a:cubicBezTo>
                <a:cubicBezTo>
                  <a:pt x="6589577" y="1350745"/>
                  <a:pt x="6591159" y="1357669"/>
                  <a:pt x="6594041" y="1362852"/>
                </a:cubicBezTo>
                <a:cubicBezTo>
                  <a:pt x="6596925" y="1368042"/>
                  <a:pt x="6599376" y="1371500"/>
                  <a:pt x="6601397" y="1373226"/>
                </a:cubicBezTo>
                <a:cubicBezTo>
                  <a:pt x="6617937" y="1366923"/>
                  <a:pt x="6639775" y="1347976"/>
                  <a:pt x="6666909" y="1316377"/>
                </a:cubicBezTo>
                <a:cubicBezTo>
                  <a:pt x="6694043" y="1284779"/>
                  <a:pt x="6731021" y="1236866"/>
                  <a:pt x="6777829" y="1172633"/>
                </a:cubicBezTo>
                <a:cubicBezTo>
                  <a:pt x="6802943" y="1139702"/>
                  <a:pt x="6832264" y="1099206"/>
                  <a:pt x="6865785" y="1051150"/>
                </a:cubicBezTo>
                <a:cubicBezTo>
                  <a:pt x="6899305" y="1003086"/>
                  <a:pt x="6926454" y="953078"/>
                  <a:pt x="6947225" y="901132"/>
                </a:cubicBezTo>
                <a:cubicBezTo>
                  <a:pt x="6957047" y="871153"/>
                  <a:pt x="6972384" y="834697"/>
                  <a:pt x="6993230" y="791748"/>
                </a:cubicBezTo>
                <a:cubicBezTo>
                  <a:pt x="7014077" y="748807"/>
                  <a:pt x="7043685" y="708023"/>
                  <a:pt x="7082048" y="669402"/>
                </a:cubicBezTo>
                <a:cubicBezTo>
                  <a:pt x="7114085" y="670091"/>
                  <a:pt x="7146448" y="676069"/>
                  <a:pt x="7179129" y="687343"/>
                </a:cubicBezTo>
                <a:cubicBezTo>
                  <a:pt x="7211817" y="698625"/>
                  <a:pt x="7234229" y="711087"/>
                  <a:pt x="7246374" y="724745"/>
                </a:cubicBezTo>
                <a:cubicBezTo>
                  <a:pt x="7217000" y="792202"/>
                  <a:pt x="7185606" y="858645"/>
                  <a:pt x="7152199" y="924059"/>
                </a:cubicBezTo>
                <a:cubicBezTo>
                  <a:pt x="7118792" y="989473"/>
                  <a:pt x="7090091" y="1053737"/>
                  <a:pt x="7066097" y="1116844"/>
                </a:cubicBezTo>
                <a:cubicBezTo>
                  <a:pt x="7042103" y="1179950"/>
                  <a:pt x="7029551" y="1241777"/>
                  <a:pt x="7028431" y="1302326"/>
                </a:cubicBezTo>
                <a:cubicBezTo>
                  <a:pt x="7030012" y="1350677"/>
                  <a:pt x="7036353" y="1386702"/>
                  <a:pt x="7047453" y="1410408"/>
                </a:cubicBezTo>
                <a:cubicBezTo>
                  <a:pt x="7058553" y="1434115"/>
                  <a:pt x="7064895" y="1451117"/>
                  <a:pt x="7066483" y="1461423"/>
                </a:cubicBezTo>
                <a:cubicBezTo>
                  <a:pt x="7066196" y="1463981"/>
                  <a:pt x="7065038" y="1465781"/>
                  <a:pt x="7063025" y="1466826"/>
                </a:cubicBezTo>
                <a:cubicBezTo>
                  <a:pt x="7061005" y="1467870"/>
                  <a:pt x="7059847" y="1468377"/>
                  <a:pt x="7059560" y="1468339"/>
                </a:cubicBezTo>
                <a:cubicBezTo>
                  <a:pt x="7042444" y="1467802"/>
                  <a:pt x="7017890" y="1461098"/>
                  <a:pt x="6985883" y="1448234"/>
                </a:cubicBezTo>
                <a:cubicBezTo>
                  <a:pt x="6953883" y="1435371"/>
                  <a:pt x="6923715" y="1419594"/>
                  <a:pt x="6895393" y="1400897"/>
                </a:cubicBezTo>
                <a:lnTo>
                  <a:pt x="6895234" y="1400897"/>
                </a:lnTo>
                <a:cubicBezTo>
                  <a:pt x="6874009" y="1381663"/>
                  <a:pt x="6859383" y="1358743"/>
                  <a:pt x="6851347" y="1332161"/>
                </a:cubicBezTo>
                <a:cubicBezTo>
                  <a:pt x="6843311" y="1305572"/>
                  <a:pt x="6839490" y="1281790"/>
                  <a:pt x="6839883" y="1260822"/>
                </a:cubicBezTo>
                <a:cubicBezTo>
                  <a:pt x="6840171" y="1234884"/>
                  <a:pt x="6843054" y="1214136"/>
                  <a:pt x="6848533" y="1198571"/>
                </a:cubicBezTo>
                <a:cubicBezTo>
                  <a:pt x="6841011" y="1199926"/>
                  <a:pt x="6825325" y="1215468"/>
                  <a:pt x="6801483" y="1245197"/>
                </a:cubicBezTo>
                <a:cubicBezTo>
                  <a:pt x="6777640" y="1274927"/>
                  <a:pt x="6752738" y="1307252"/>
                  <a:pt x="6726784" y="1342164"/>
                </a:cubicBezTo>
                <a:cubicBezTo>
                  <a:pt x="6700823" y="1377085"/>
                  <a:pt x="6680915" y="1403001"/>
                  <a:pt x="6667061" y="1419920"/>
                </a:cubicBezTo>
                <a:cubicBezTo>
                  <a:pt x="6652078" y="1435666"/>
                  <a:pt x="6637967" y="1448272"/>
                  <a:pt x="6624717" y="1457746"/>
                </a:cubicBezTo>
                <a:cubicBezTo>
                  <a:pt x="6611468" y="1467227"/>
                  <a:pt x="6600807" y="1472485"/>
                  <a:pt x="6592740" y="1473530"/>
                </a:cubicBezTo>
                <a:cubicBezTo>
                  <a:pt x="6554294" y="1471472"/>
                  <a:pt x="6516165" y="1458722"/>
                  <a:pt x="6478369" y="1435265"/>
                </a:cubicBezTo>
                <a:cubicBezTo>
                  <a:pt x="6440567" y="1411816"/>
                  <a:pt x="6415846" y="1379604"/>
                  <a:pt x="6404201" y="1338646"/>
                </a:cubicBezTo>
                <a:cubicBezTo>
                  <a:pt x="6404133" y="1307554"/>
                  <a:pt x="6405139" y="1281109"/>
                  <a:pt x="6407235" y="1259309"/>
                </a:cubicBezTo>
                <a:cubicBezTo>
                  <a:pt x="6409323" y="1237517"/>
                  <a:pt x="6412925" y="1214961"/>
                  <a:pt x="6418041" y="1191655"/>
                </a:cubicBezTo>
                <a:cubicBezTo>
                  <a:pt x="6432243" y="1131553"/>
                  <a:pt x="6454391" y="1064028"/>
                  <a:pt x="6484476" y="989072"/>
                </a:cubicBezTo>
                <a:cubicBezTo>
                  <a:pt x="6514561" y="914109"/>
                  <a:pt x="6550405" y="842997"/>
                  <a:pt x="6592006" y="775722"/>
                </a:cubicBezTo>
                <a:cubicBezTo>
                  <a:pt x="6633608" y="708454"/>
                  <a:pt x="6678789" y="656297"/>
                  <a:pt x="6727549" y="619250"/>
                </a:cubicBezTo>
                <a:close/>
                <a:moveTo>
                  <a:pt x="2741179" y="600220"/>
                </a:moveTo>
                <a:cubicBezTo>
                  <a:pt x="2772134" y="610708"/>
                  <a:pt x="2800600" y="631251"/>
                  <a:pt x="2826584" y="661843"/>
                </a:cubicBezTo>
                <a:cubicBezTo>
                  <a:pt x="2852568" y="692443"/>
                  <a:pt x="2871954" y="727250"/>
                  <a:pt x="2884750" y="766279"/>
                </a:cubicBezTo>
                <a:cubicBezTo>
                  <a:pt x="2865613" y="809969"/>
                  <a:pt x="2837571" y="862118"/>
                  <a:pt x="2800631" y="922728"/>
                </a:cubicBezTo>
                <a:cubicBezTo>
                  <a:pt x="2763690" y="983329"/>
                  <a:pt x="2728861" y="1042781"/>
                  <a:pt x="2696142" y="1101082"/>
                </a:cubicBezTo>
                <a:cubicBezTo>
                  <a:pt x="2663424" y="1159376"/>
                  <a:pt x="2643841" y="1206917"/>
                  <a:pt x="2637394" y="1243692"/>
                </a:cubicBezTo>
                <a:cubicBezTo>
                  <a:pt x="2662372" y="1216686"/>
                  <a:pt x="2690066" y="1185360"/>
                  <a:pt x="2720484" y="1149706"/>
                </a:cubicBezTo>
                <a:cubicBezTo>
                  <a:pt x="2750902" y="1114051"/>
                  <a:pt x="2779497" y="1080417"/>
                  <a:pt x="2806268" y="1048804"/>
                </a:cubicBezTo>
                <a:cubicBezTo>
                  <a:pt x="2833039" y="1017190"/>
                  <a:pt x="2853431" y="993930"/>
                  <a:pt x="2867452" y="979039"/>
                </a:cubicBezTo>
                <a:cubicBezTo>
                  <a:pt x="2897621" y="946366"/>
                  <a:pt x="2933729" y="909652"/>
                  <a:pt x="2975784" y="868913"/>
                </a:cubicBezTo>
                <a:cubicBezTo>
                  <a:pt x="3017840" y="828167"/>
                  <a:pt x="3061243" y="792611"/>
                  <a:pt x="3105992" y="762246"/>
                </a:cubicBezTo>
                <a:cubicBezTo>
                  <a:pt x="3150742" y="731873"/>
                  <a:pt x="3192237" y="715922"/>
                  <a:pt x="3230479" y="714386"/>
                </a:cubicBezTo>
                <a:cubicBezTo>
                  <a:pt x="3259921" y="715574"/>
                  <a:pt x="3284929" y="725736"/>
                  <a:pt x="3305511" y="744873"/>
                </a:cubicBezTo>
                <a:cubicBezTo>
                  <a:pt x="3326085" y="764009"/>
                  <a:pt x="3342013" y="784984"/>
                  <a:pt x="3353294" y="807790"/>
                </a:cubicBezTo>
                <a:cubicBezTo>
                  <a:pt x="3353151" y="809598"/>
                  <a:pt x="3348679" y="812912"/>
                  <a:pt x="3339886" y="817740"/>
                </a:cubicBezTo>
                <a:cubicBezTo>
                  <a:pt x="3331094" y="822567"/>
                  <a:pt x="3318843" y="833668"/>
                  <a:pt x="3303127" y="851033"/>
                </a:cubicBezTo>
                <a:cubicBezTo>
                  <a:pt x="3281305" y="879575"/>
                  <a:pt x="3256532" y="920132"/>
                  <a:pt x="3228815" y="972698"/>
                </a:cubicBezTo>
                <a:cubicBezTo>
                  <a:pt x="3201098" y="1025264"/>
                  <a:pt x="3176839" y="1081189"/>
                  <a:pt x="3156038" y="1140482"/>
                </a:cubicBezTo>
                <a:cubicBezTo>
                  <a:pt x="3135237" y="1199774"/>
                  <a:pt x="3124304" y="1253778"/>
                  <a:pt x="3123237" y="1302500"/>
                </a:cubicBezTo>
                <a:cubicBezTo>
                  <a:pt x="3123305" y="1330285"/>
                  <a:pt x="3127058" y="1348664"/>
                  <a:pt x="3134481" y="1357638"/>
                </a:cubicBezTo>
                <a:cubicBezTo>
                  <a:pt x="3141904" y="1366612"/>
                  <a:pt x="3152573" y="1370714"/>
                  <a:pt x="3166480" y="1369957"/>
                </a:cubicBezTo>
                <a:cubicBezTo>
                  <a:pt x="3179132" y="1369238"/>
                  <a:pt x="3192321" y="1366355"/>
                  <a:pt x="3206047" y="1361308"/>
                </a:cubicBezTo>
                <a:cubicBezTo>
                  <a:pt x="3219780" y="1356269"/>
                  <a:pt x="3230805" y="1353386"/>
                  <a:pt x="3239128" y="1352659"/>
                </a:cubicBezTo>
                <a:cubicBezTo>
                  <a:pt x="3243562" y="1355724"/>
                  <a:pt x="3247240" y="1360839"/>
                  <a:pt x="3250153" y="1368005"/>
                </a:cubicBezTo>
                <a:cubicBezTo>
                  <a:pt x="3253074" y="1375163"/>
                  <a:pt x="3254587" y="1381572"/>
                  <a:pt x="3254700" y="1387216"/>
                </a:cubicBezTo>
                <a:cubicBezTo>
                  <a:pt x="3235852" y="1403750"/>
                  <a:pt x="3211706" y="1419428"/>
                  <a:pt x="3182264" y="1434236"/>
                </a:cubicBezTo>
                <a:cubicBezTo>
                  <a:pt x="3152830" y="1449044"/>
                  <a:pt x="3127391" y="1456951"/>
                  <a:pt x="3105962" y="1457957"/>
                </a:cubicBezTo>
                <a:cubicBezTo>
                  <a:pt x="3040919" y="1456709"/>
                  <a:pt x="2996933" y="1438942"/>
                  <a:pt x="2974006" y="1404658"/>
                </a:cubicBezTo>
                <a:cubicBezTo>
                  <a:pt x="2951079" y="1370373"/>
                  <a:pt x="2940350" y="1327099"/>
                  <a:pt x="2941825" y="1274821"/>
                </a:cubicBezTo>
                <a:cubicBezTo>
                  <a:pt x="2940819" y="1248337"/>
                  <a:pt x="2946721" y="1212229"/>
                  <a:pt x="2959539" y="1166496"/>
                </a:cubicBezTo>
                <a:cubicBezTo>
                  <a:pt x="2972349" y="1120771"/>
                  <a:pt x="2998121" y="1053094"/>
                  <a:pt x="3036855" y="963467"/>
                </a:cubicBezTo>
                <a:cubicBezTo>
                  <a:pt x="3032966" y="963467"/>
                  <a:pt x="3017416" y="971684"/>
                  <a:pt x="2990199" y="988119"/>
                </a:cubicBezTo>
                <a:cubicBezTo>
                  <a:pt x="2962982" y="1004554"/>
                  <a:pt x="2931867" y="1029199"/>
                  <a:pt x="2896856" y="1062068"/>
                </a:cubicBezTo>
                <a:cubicBezTo>
                  <a:pt x="2843958" y="1113166"/>
                  <a:pt x="2795379" y="1164483"/>
                  <a:pt x="2751122" y="1216005"/>
                </a:cubicBezTo>
                <a:cubicBezTo>
                  <a:pt x="2706872" y="1267534"/>
                  <a:pt x="2662622" y="1324027"/>
                  <a:pt x="2618364" y="1385491"/>
                </a:cubicBezTo>
                <a:cubicBezTo>
                  <a:pt x="2593318" y="1421297"/>
                  <a:pt x="2571193" y="1451518"/>
                  <a:pt x="2551989" y="1476148"/>
                </a:cubicBezTo>
                <a:cubicBezTo>
                  <a:pt x="2532777" y="1500777"/>
                  <a:pt x="2516274" y="1517205"/>
                  <a:pt x="2502473" y="1525422"/>
                </a:cubicBezTo>
                <a:cubicBezTo>
                  <a:pt x="2478615" y="1510932"/>
                  <a:pt x="2460599" y="1491485"/>
                  <a:pt x="2448416" y="1467075"/>
                </a:cubicBezTo>
                <a:cubicBezTo>
                  <a:pt x="2436241" y="1442665"/>
                  <a:pt x="2427736" y="1417196"/>
                  <a:pt x="2422901" y="1390667"/>
                </a:cubicBezTo>
                <a:cubicBezTo>
                  <a:pt x="2423446" y="1344888"/>
                  <a:pt x="2435341" y="1279966"/>
                  <a:pt x="2458578" y="1195900"/>
                </a:cubicBezTo>
                <a:cubicBezTo>
                  <a:pt x="2481823" y="1111827"/>
                  <a:pt x="2513179" y="1023978"/>
                  <a:pt x="2552632" y="932337"/>
                </a:cubicBezTo>
                <a:cubicBezTo>
                  <a:pt x="2597896" y="830497"/>
                  <a:pt x="2637969" y="750926"/>
                  <a:pt x="2672852" y="693631"/>
                </a:cubicBezTo>
                <a:cubicBezTo>
                  <a:pt x="2707734" y="636328"/>
                  <a:pt x="2730510" y="605199"/>
                  <a:pt x="2741179" y="600220"/>
                </a:cubicBezTo>
                <a:close/>
                <a:moveTo>
                  <a:pt x="5184624" y="164326"/>
                </a:moveTo>
                <a:cubicBezTo>
                  <a:pt x="5185048" y="208478"/>
                  <a:pt x="5190798" y="265023"/>
                  <a:pt x="5201899" y="333979"/>
                </a:cubicBezTo>
                <a:cubicBezTo>
                  <a:pt x="5212991" y="402934"/>
                  <a:pt x="5226907" y="473645"/>
                  <a:pt x="5243652" y="546111"/>
                </a:cubicBezTo>
                <a:cubicBezTo>
                  <a:pt x="5260397" y="618577"/>
                  <a:pt x="5277452" y="682152"/>
                  <a:pt x="5294818" y="736837"/>
                </a:cubicBezTo>
                <a:cubicBezTo>
                  <a:pt x="5312183" y="791521"/>
                  <a:pt x="5327347" y="826669"/>
                  <a:pt x="5340301" y="842279"/>
                </a:cubicBezTo>
                <a:cubicBezTo>
                  <a:pt x="5425532" y="748785"/>
                  <a:pt x="5502864" y="648254"/>
                  <a:pt x="5572304" y="540701"/>
                </a:cubicBezTo>
                <a:cubicBezTo>
                  <a:pt x="5641751" y="433148"/>
                  <a:pt x="5705674" y="314033"/>
                  <a:pt x="5764089" y="183349"/>
                </a:cubicBezTo>
                <a:cubicBezTo>
                  <a:pt x="5794863" y="187132"/>
                  <a:pt x="5823692" y="195130"/>
                  <a:pt x="5850576" y="207343"/>
                </a:cubicBezTo>
                <a:cubicBezTo>
                  <a:pt x="5877461" y="219563"/>
                  <a:pt x="5899374" y="234045"/>
                  <a:pt x="5916308" y="250798"/>
                </a:cubicBezTo>
                <a:cubicBezTo>
                  <a:pt x="5832182" y="351390"/>
                  <a:pt x="5758270" y="441146"/>
                  <a:pt x="5694581" y="520089"/>
                </a:cubicBezTo>
                <a:cubicBezTo>
                  <a:pt x="5630892" y="599025"/>
                  <a:pt x="5573635" y="672384"/>
                  <a:pt x="5522825" y="740181"/>
                </a:cubicBezTo>
                <a:cubicBezTo>
                  <a:pt x="5472007" y="807971"/>
                  <a:pt x="5423853" y="875443"/>
                  <a:pt x="5378354" y="942590"/>
                </a:cubicBezTo>
                <a:cubicBezTo>
                  <a:pt x="5342896" y="1063869"/>
                  <a:pt x="5313492" y="1180608"/>
                  <a:pt x="5290141" y="1292814"/>
                </a:cubicBezTo>
                <a:cubicBezTo>
                  <a:pt x="5266791" y="1405013"/>
                  <a:pt x="5254676" y="1495806"/>
                  <a:pt x="5253814" y="1565208"/>
                </a:cubicBezTo>
                <a:cubicBezTo>
                  <a:pt x="5235056" y="1564739"/>
                  <a:pt x="5205886" y="1560486"/>
                  <a:pt x="5166305" y="1552458"/>
                </a:cubicBezTo>
                <a:cubicBezTo>
                  <a:pt x="5126724" y="1544430"/>
                  <a:pt x="5088966" y="1535440"/>
                  <a:pt x="5053039" y="1525490"/>
                </a:cubicBezTo>
                <a:cubicBezTo>
                  <a:pt x="5017105" y="1515540"/>
                  <a:pt x="4995237" y="1507451"/>
                  <a:pt x="4987436" y="1501216"/>
                </a:cubicBezTo>
                <a:cubicBezTo>
                  <a:pt x="5011778" y="1457867"/>
                  <a:pt x="5035931" y="1404279"/>
                  <a:pt x="5059895" y="1340439"/>
                </a:cubicBezTo>
                <a:cubicBezTo>
                  <a:pt x="5083851" y="1276591"/>
                  <a:pt x="5106853" y="1210065"/>
                  <a:pt x="5128888" y="1140845"/>
                </a:cubicBezTo>
                <a:cubicBezTo>
                  <a:pt x="5150929" y="1071617"/>
                  <a:pt x="5171238" y="1007263"/>
                  <a:pt x="5189815" y="947781"/>
                </a:cubicBezTo>
                <a:cubicBezTo>
                  <a:pt x="5131869" y="766332"/>
                  <a:pt x="5077812" y="610390"/>
                  <a:pt x="5027653" y="479955"/>
                </a:cubicBezTo>
                <a:cubicBezTo>
                  <a:pt x="4977486" y="349521"/>
                  <a:pt x="4931215" y="259303"/>
                  <a:pt x="4888842" y="209295"/>
                </a:cubicBezTo>
                <a:cubicBezTo>
                  <a:pt x="4904951" y="203355"/>
                  <a:pt x="4930383" y="197165"/>
                  <a:pt x="4965137" y="190719"/>
                </a:cubicBezTo>
                <a:cubicBezTo>
                  <a:pt x="4999898" y="184264"/>
                  <a:pt x="5037247" y="178589"/>
                  <a:pt x="5077192" y="173678"/>
                </a:cubicBezTo>
                <a:cubicBezTo>
                  <a:pt x="5117137" y="168768"/>
                  <a:pt x="5152942" y="165650"/>
                  <a:pt x="5184624" y="164326"/>
                </a:cubicBezTo>
                <a:close/>
                <a:moveTo>
                  <a:pt x="878713" y="162601"/>
                </a:moveTo>
                <a:cubicBezTo>
                  <a:pt x="920224" y="163282"/>
                  <a:pt x="950929" y="179187"/>
                  <a:pt x="970822" y="210324"/>
                </a:cubicBezTo>
                <a:cubicBezTo>
                  <a:pt x="990715" y="241453"/>
                  <a:pt x="1004978" y="283706"/>
                  <a:pt x="1013627" y="337089"/>
                </a:cubicBezTo>
                <a:cubicBezTo>
                  <a:pt x="983648" y="334455"/>
                  <a:pt x="954100" y="332367"/>
                  <a:pt x="924983" y="330816"/>
                </a:cubicBezTo>
                <a:cubicBezTo>
                  <a:pt x="895867" y="329265"/>
                  <a:pt x="870639" y="328470"/>
                  <a:pt x="849301" y="328440"/>
                </a:cubicBezTo>
                <a:cubicBezTo>
                  <a:pt x="812906" y="328470"/>
                  <a:pt x="775859" y="329703"/>
                  <a:pt x="738169" y="332117"/>
                </a:cubicBezTo>
                <a:cubicBezTo>
                  <a:pt x="700472" y="334539"/>
                  <a:pt x="662563" y="337944"/>
                  <a:pt x="624434" y="342332"/>
                </a:cubicBezTo>
                <a:cubicBezTo>
                  <a:pt x="602097" y="387468"/>
                  <a:pt x="577967" y="442061"/>
                  <a:pt x="552044" y="506106"/>
                </a:cubicBezTo>
                <a:cubicBezTo>
                  <a:pt x="526120" y="570150"/>
                  <a:pt x="500961" y="635640"/>
                  <a:pt x="476573" y="702575"/>
                </a:cubicBezTo>
                <a:cubicBezTo>
                  <a:pt x="452186" y="769510"/>
                  <a:pt x="431135" y="829884"/>
                  <a:pt x="413407" y="883684"/>
                </a:cubicBezTo>
                <a:cubicBezTo>
                  <a:pt x="363898" y="1034609"/>
                  <a:pt x="324975" y="1165202"/>
                  <a:pt x="296653" y="1275472"/>
                </a:cubicBezTo>
                <a:cubicBezTo>
                  <a:pt x="268323" y="1385741"/>
                  <a:pt x="246705" y="1488663"/>
                  <a:pt x="231783" y="1584230"/>
                </a:cubicBezTo>
                <a:cubicBezTo>
                  <a:pt x="192149" y="1578177"/>
                  <a:pt x="156396" y="1563044"/>
                  <a:pt x="124541" y="1538830"/>
                </a:cubicBezTo>
                <a:cubicBezTo>
                  <a:pt x="92685" y="1514609"/>
                  <a:pt x="63856" y="1481316"/>
                  <a:pt x="38053" y="1438935"/>
                </a:cubicBezTo>
                <a:cubicBezTo>
                  <a:pt x="56251" y="1369745"/>
                  <a:pt x="82992" y="1282826"/>
                  <a:pt x="118268" y="1178172"/>
                </a:cubicBezTo>
                <a:cubicBezTo>
                  <a:pt x="153551" y="1073524"/>
                  <a:pt x="202341" y="935576"/>
                  <a:pt x="264653" y="764334"/>
                </a:cubicBezTo>
                <a:cubicBezTo>
                  <a:pt x="289585" y="697089"/>
                  <a:pt x="314094" y="628330"/>
                  <a:pt x="338164" y="558066"/>
                </a:cubicBezTo>
                <a:cubicBezTo>
                  <a:pt x="362241" y="487794"/>
                  <a:pt x="381551" y="425097"/>
                  <a:pt x="396109" y="369973"/>
                </a:cubicBezTo>
                <a:cubicBezTo>
                  <a:pt x="347425" y="376133"/>
                  <a:pt x="301662" y="381096"/>
                  <a:pt x="258812" y="384880"/>
                </a:cubicBezTo>
                <a:cubicBezTo>
                  <a:pt x="215969" y="388656"/>
                  <a:pt x="177553" y="390600"/>
                  <a:pt x="143571" y="390706"/>
                </a:cubicBezTo>
                <a:cubicBezTo>
                  <a:pt x="97475" y="389806"/>
                  <a:pt x="62093" y="376920"/>
                  <a:pt x="37402" y="352048"/>
                </a:cubicBezTo>
                <a:cubicBezTo>
                  <a:pt x="12720" y="327184"/>
                  <a:pt x="250" y="295721"/>
                  <a:pt x="0" y="257676"/>
                </a:cubicBezTo>
                <a:cubicBezTo>
                  <a:pt x="106" y="248468"/>
                  <a:pt x="1619" y="237519"/>
                  <a:pt x="4540" y="224852"/>
                </a:cubicBezTo>
                <a:cubicBezTo>
                  <a:pt x="7461" y="212178"/>
                  <a:pt x="11131" y="201229"/>
                  <a:pt x="15565" y="192005"/>
                </a:cubicBezTo>
                <a:cubicBezTo>
                  <a:pt x="30630" y="198853"/>
                  <a:pt x="52831" y="203748"/>
                  <a:pt x="82160" y="206707"/>
                </a:cubicBezTo>
                <a:cubicBezTo>
                  <a:pt x="111496" y="209658"/>
                  <a:pt x="145803" y="211103"/>
                  <a:pt x="185082" y="211028"/>
                </a:cubicBezTo>
                <a:cubicBezTo>
                  <a:pt x="245615" y="210778"/>
                  <a:pt x="312225" y="208258"/>
                  <a:pt x="384925" y="203461"/>
                </a:cubicBezTo>
                <a:cubicBezTo>
                  <a:pt x="457619" y="198671"/>
                  <a:pt x="528662" y="193117"/>
                  <a:pt x="598057" y="186814"/>
                </a:cubicBezTo>
                <a:cubicBezTo>
                  <a:pt x="667459" y="180511"/>
                  <a:pt x="727477" y="174957"/>
                  <a:pt x="778114" y="170167"/>
                </a:cubicBezTo>
                <a:cubicBezTo>
                  <a:pt x="828758" y="165370"/>
                  <a:pt x="862286" y="162850"/>
                  <a:pt x="878713" y="162601"/>
                </a:cubicBezTo>
                <a:close/>
                <a:moveTo>
                  <a:pt x="1384267" y="3458"/>
                </a:moveTo>
                <a:cubicBezTo>
                  <a:pt x="1422645" y="4215"/>
                  <a:pt x="1463074" y="12652"/>
                  <a:pt x="1505561" y="28761"/>
                </a:cubicBezTo>
                <a:cubicBezTo>
                  <a:pt x="1548048" y="44871"/>
                  <a:pt x="1580267" y="64113"/>
                  <a:pt x="1602210" y="86487"/>
                </a:cubicBezTo>
                <a:cubicBezTo>
                  <a:pt x="1515042" y="175570"/>
                  <a:pt x="1437301" y="265084"/>
                  <a:pt x="1368989" y="355029"/>
                </a:cubicBezTo>
                <a:cubicBezTo>
                  <a:pt x="1300670" y="444982"/>
                  <a:pt x="1245872" y="530168"/>
                  <a:pt x="1204588" y="610602"/>
                </a:cubicBezTo>
                <a:cubicBezTo>
                  <a:pt x="1160951" y="695356"/>
                  <a:pt x="1124547" y="774065"/>
                  <a:pt x="1095400" y="846713"/>
                </a:cubicBezTo>
                <a:cubicBezTo>
                  <a:pt x="1066246" y="919360"/>
                  <a:pt x="1041525" y="996336"/>
                  <a:pt x="1021232" y="1077633"/>
                </a:cubicBezTo>
                <a:cubicBezTo>
                  <a:pt x="1131267" y="937377"/>
                  <a:pt x="1227659" y="831723"/>
                  <a:pt x="1310416" y="760657"/>
                </a:cubicBezTo>
                <a:cubicBezTo>
                  <a:pt x="1393173" y="689590"/>
                  <a:pt x="1461031" y="653989"/>
                  <a:pt x="1513998" y="653845"/>
                </a:cubicBezTo>
                <a:cubicBezTo>
                  <a:pt x="1545097" y="654277"/>
                  <a:pt x="1577603" y="664227"/>
                  <a:pt x="1611509" y="683681"/>
                </a:cubicBezTo>
                <a:cubicBezTo>
                  <a:pt x="1645424" y="703142"/>
                  <a:pt x="1675766" y="729520"/>
                  <a:pt x="1702537" y="762821"/>
                </a:cubicBezTo>
                <a:cubicBezTo>
                  <a:pt x="1653891" y="817150"/>
                  <a:pt x="1604927" y="882617"/>
                  <a:pt x="1555637" y="959244"/>
                </a:cubicBezTo>
                <a:cubicBezTo>
                  <a:pt x="1506348" y="1035865"/>
                  <a:pt x="1464943" y="1109027"/>
                  <a:pt x="1431415" y="1178724"/>
                </a:cubicBezTo>
                <a:cubicBezTo>
                  <a:pt x="1397887" y="1248428"/>
                  <a:pt x="1380445" y="1300063"/>
                  <a:pt x="1379076" y="1333637"/>
                </a:cubicBezTo>
                <a:cubicBezTo>
                  <a:pt x="1378826" y="1344699"/>
                  <a:pt x="1380627" y="1352410"/>
                  <a:pt x="1384478" y="1356768"/>
                </a:cubicBezTo>
                <a:cubicBezTo>
                  <a:pt x="1388337" y="1361134"/>
                  <a:pt x="1395760" y="1363222"/>
                  <a:pt x="1406755" y="1363041"/>
                </a:cubicBezTo>
                <a:cubicBezTo>
                  <a:pt x="1424082" y="1362466"/>
                  <a:pt x="1437854" y="1360158"/>
                  <a:pt x="1448046" y="1356125"/>
                </a:cubicBezTo>
                <a:cubicBezTo>
                  <a:pt x="1458246" y="1352084"/>
                  <a:pt x="1464663" y="1349776"/>
                  <a:pt x="1467296" y="1349201"/>
                </a:cubicBezTo>
                <a:cubicBezTo>
                  <a:pt x="1472335" y="1357593"/>
                  <a:pt x="1475650" y="1363714"/>
                  <a:pt x="1477239" y="1367566"/>
                </a:cubicBezTo>
                <a:cubicBezTo>
                  <a:pt x="1478828" y="1371417"/>
                  <a:pt x="1479546" y="1374512"/>
                  <a:pt x="1479403" y="1376850"/>
                </a:cubicBezTo>
                <a:cubicBezTo>
                  <a:pt x="1478003" y="1383259"/>
                  <a:pt x="1466199" y="1392680"/>
                  <a:pt x="1443983" y="1405097"/>
                </a:cubicBezTo>
                <a:cubicBezTo>
                  <a:pt x="1421775" y="1417521"/>
                  <a:pt x="1397546" y="1428985"/>
                  <a:pt x="1371305" y="1439487"/>
                </a:cubicBezTo>
                <a:cubicBezTo>
                  <a:pt x="1345064" y="1449990"/>
                  <a:pt x="1325193" y="1455574"/>
                  <a:pt x="1311710" y="1456232"/>
                </a:cubicBezTo>
                <a:cubicBezTo>
                  <a:pt x="1287413" y="1455044"/>
                  <a:pt x="1266037" y="1443611"/>
                  <a:pt x="1247574" y="1421925"/>
                </a:cubicBezTo>
                <a:cubicBezTo>
                  <a:pt x="1229112" y="1400246"/>
                  <a:pt x="1219396" y="1375428"/>
                  <a:pt x="1218427" y="1347476"/>
                </a:cubicBezTo>
                <a:cubicBezTo>
                  <a:pt x="1218753" y="1324110"/>
                  <a:pt x="1227311" y="1286655"/>
                  <a:pt x="1244078" y="1235103"/>
                </a:cubicBezTo>
                <a:cubicBezTo>
                  <a:pt x="1260854" y="1183551"/>
                  <a:pt x="1283872" y="1123162"/>
                  <a:pt x="1313125" y="1053927"/>
                </a:cubicBezTo>
                <a:cubicBezTo>
                  <a:pt x="1342385" y="984699"/>
                  <a:pt x="1375898" y="911877"/>
                  <a:pt x="1413671" y="835469"/>
                </a:cubicBezTo>
                <a:cubicBezTo>
                  <a:pt x="1413489" y="834424"/>
                  <a:pt x="1412551" y="833055"/>
                  <a:pt x="1410856" y="831360"/>
                </a:cubicBezTo>
                <a:cubicBezTo>
                  <a:pt x="1409169" y="829665"/>
                  <a:pt x="1407799" y="828727"/>
                  <a:pt x="1406755" y="828553"/>
                </a:cubicBezTo>
                <a:cubicBezTo>
                  <a:pt x="1402427" y="829090"/>
                  <a:pt x="1393354" y="833630"/>
                  <a:pt x="1379522" y="842173"/>
                </a:cubicBezTo>
                <a:cubicBezTo>
                  <a:pt x="1365698" y="850715"/>
                  <a:pt x="1352305" y="860007"/>
                  <a:pt x="1339343" y="870063"/>
                </a:cubicBezTo>
                <a:cubicBezTo>
                  <a:pt x="1284015" y="911854"/>
                  <a:pt x="1228377" y="965495"/>
                  <a:pt x="1172445" y="1030984"/>
                </a:cubicBezTo>
                <a:cubicBezTo>
                  <a:pt x="1116504" y="1096474"/>
                  <a:pt x="1063923" y="1168675"/>
                  <a:pt x="1014694" y="1247596"/>
                </a:cubicBezTo>
                <a:cubicBezTo>
                  <a:pt x="965465" y="1326516"/>
                  <a:pt x="923251" y="1407011"/>
                  <a:pt x="888043" y="1489094"/>
                </a:cubicBezTo>
                <a:cubicBezTo>
                  <a:pt x="884191" y="1497274"/>
                  <a:pt x="878925" y="1504697"/>
                  <a:pt x="872258" y="1511363"/>
                </a:cubicBezTo>
                <a:cubicBezTo>
                  <a:pt x="865592" y="1518037"/>
                  <a:pt x="859902" y="1521563"/>
                  <a:pt x="855180" y="1521964"/>
                </a:cubicBezTo>
                <a:cubicBezTo>
                  <a:pt x="846244" y="1519543"/>
                  <a:pt x="835575" y="1505355"/>
                  <a:pt x="823181" y="1479386"/>
                </a:cubicBezTo>
                <a:cubicBezTo>
                  <a:pt x="810779" y="1453425"/>
                  <a:pt x="803576" y="1430173"/>
                  <a:pt x="801555" y="1409637"/>
                </a:cubicBezTo>
                <a:cubicBezTo>
                  <a:pt x="802244" y="1325616"/>
                  <a:pt x="818172" y="1219629"/>
                  <a:pt x="849339" y="1091677"/>
                </a:cubicBezTo>
                <a:cubicBezTo>
                  <a:pt x="880514" y="963716"/>
                  <a:pt x="922819" y="830459"/>
                  <a:pt x="976263" y="691898"/>
                </a:cubicBezTo>
                <a:cubicBezTo>
                  <a:pt x="1024304" y="567752"/>
                  <a:pt x="1084330" y="445012"/>
                  <a:pt x="1156343" y="323680"/>
                </a:cubicBezTo>
                <a:cubicBezTo>
                  <a:pt x="1228355" y="202349"/>
                  <a:pt x="1304324" y="95605"/>
                  <a:pt x="1384267" y="3458"/>
                </a:cubicBezTo>
                <a:close/>
                <a:moveTo>
                  <a:pt x="3999838" y="0"/>
                </a:moveTo>
                <a:cubicBezTo>
                  <a:pt x="4021986" y="2626"/>
                  <a:pt x="4045503" y="13900"/>
                  <a:pt x="4070383" y="33831"/>
                </a:cubicBezTo>
                <a:cubicBezTo>
                  <a:pt x="4095262" y="53754"/>
                  <a:pt x="4116585" y="76946"/>
                  <a:pt x="4134351" y="103399"/>
                </a:cubicBezTo>
                <a:cubicBezTo>
                  <a:pt x="4152126" y="129860"/>
                  <a:pt x="4161417" y="154202"/>
                  <a:pt x="4162235" y="176433"/>
                </a:cubicBezTo>
                <a:cubicBezTo>
                  <a:pt x="4092197" y="233281"/>
                  <a:pt x="4022160" y="308683"/>
                  <a:pt x="3952138" y="402654"/>
                </a:cubicBezTo>
                <a:cubicBezTo>
                  <a:pt x="3882116" y="496625"/>
                  <a:pt x="3817549" y="600205"/>
                  <a:pt x="3758453" y="713395"/>
                </a:cubicBezTo>
                <a:cubicBezTo>
                  <a:pt x="3699357" y="826585"/>
                  <a:pt x="3651188" y="940426"/>
                  <a:pt x="3613937" y="1054933"/>
                </a:cubicBezTo>
                <a:cubicBezTo>
                  <a:pt x="3689793" y="925603"/>
                  <a:pt x="3768668" y="823657"/>
                  <a:pt x="3850570" y="749087"/>
                </a:cubicBezTo>
                <a:cubicBezTo>
                  <a:pt x="3932472" y="674510"/>
                  <a:pt x="4008737" y="635269"/>
                  <a:pt x="4079364" y="631357"/>
                </a:cubicBezTo>
                <a:cubicBezTo>
                  <a:pt x="4104433" y="649540"/>
                  <a:pt x="4123349" y="670969"/>
                  <a:pt x="4136114" y="695644"/>
                </a:cubicBezTo>
                <a:cubicBezTo>
                  <a:pt x="4148879" y="720326"/>
                  <a:pt x="4155281" y="747831"/>
                  <a:pt x="4155319" y="778174"/>
                </a:cubicBezTo>
                <a:cubicBezTo>
                  <a:pt x="4154562" y="828152"/>
                  <a:pt x="4141684" y="877335"/>
                  <a:pt x="4116676" y="925709"/>
                </a:cubicBezTo>
                <a:cubicBezTo>
                  <a:pt x="4091668" y="974090"/>
                  <a:pt x="4059063" y="1015843"/>
                  <a:pt x="4018869" y="1050960"/>
                </a:cubicBezTo>
                <a:cubicBezTo>
                  <a:pt x="3978674" y="1086077"/>
                  <a:pt x="3935408" y="1108732"/>
                  <a:pt x="3889085" y="1118932"/>
                </a:cubicBezTo>
                <a:cubicBezTo>
                  <a:pt x="3912019" y="1201061"/>
                  <a:pt x="3947916" y="1282425"/>
                  <a:pt x="3996774" y="1363041"/>
                </a:cubicBezTo>
                <a:cubicBezTo>
                  <a:pt x="4045632" y="1443656"/>
                  <a:pt x="4110009" y="1508162"/>
                  <a:pt x="4189914" y="1556559"/>
                </a:cubicBezTo>
                <a:cubicBezTo>
                  <a:pt x="4178238" y="1580878"/>
                  <a:pt x="4155780" y="1602284"/>
                  <a:pt x="4122525" y="1620770"/>
                </a:cubicBezTo>
                <a:cubicBezTo>
                  <a:pt x="4089277" y="1639263"/>
                  <a:pt x="4052994" y="1648986"/>
                  <a:pt x="4013678" y="1649962"/>
                </a:cubicBezTo>
                <a:cubicBezTo>
                  <a:pt x="3982427" y="1649637"/>
                  <a:pt x="3953220" y="1633853"/>
                  <a:pt x="3926078" y="1602610"/>
                </a:cubicBezTo>
                <a:cubicBezTo>
                  <a:pt x="3898929" y="1571367"/>
                  <a:pt x="3874481" y="1526610"/>
                  <a:pt x="3852742" y="1468339"/>
                </a:cubicBezTo>
                <a:cubicBezTo>
                  <a:pt x="3835225" y="1420699"/>
                  <a:pt x="3818351" y="1364191"/>
                  <a:pt x="3802128" y="1298822"/>
                </a:cubicBezTo>
                <a:cubicBezTo>
                  <a:pt x="3785905" y="1233454"/>
                  <a:pt x="3771627" y="1164839"/>
                  <a:pt x="3759301" y="1092986"/>
                </a:cubicBezTo>
                <a:cubicBezTo>
                  <a:pt x="3775274" y="1082317"/>
                  <a:pt x="3795242" y="1066896"/>
                  <a:pt x="3819214" y="1046715"/>
                </a:cubicBezTo>
                <a:cubicBezTo>
                  <a:pt x="3843193" y="1026535"/>
                  <a:pt x="3868791" y="1003328"/>
                  <a:pt x="3896008" y="977094"/>
                </a:cubicBezTo>
                <a:cubicBezTo>
                  <a:pt x="3946266" y="928660"/>
                  <a:pt x="3984190" y="883252"/>
                  <a:pt x="4009788" y="840871"/>
                </a:cubicBezTo>
                <a:cubicBezTo>
                  <a:pt x="4035387" y="798498"/>
                  <a:pt x="4048220" y="759143"/>
                  <a:pt x="4048288" y="722816"/>
                </a:cubicBezTo>
                <a:cubicBezTo>
                  <a:pt x="4048144" y="719214"/>
                  <a:pt x="4046275" y="716044"/>
                  <a:pt x="4042666" y="713304"/>
                </a:cubicBezTo>
                <a:cubicBezTo>
                  <a:pt x="4039064" y="710565"/>
                  <a:pt x="4034592" y="709128"/>
                  <a:pt x="4029258" y="708984"/>
                </a:cubicBezTo>
                <a:cubicBezTo>
                  <a:pt x="3981088" y="713093"/>
                  <a:pt x="3920812" y="752871"/>
                  <a:pt x="3848421" y="828333"/>
                </a:cubicBezTo>
                <a:cubicBezTo>
                  <a:pt x="3776031" y="903796"/>
                  <a:pt x="3705365" y="1000657"/>
                  <a:pt x="3636433" y="1118932"/>
                </a:cubicBezTo>
                <a:cubicBezTo>
                  <a:pt x="3609003" y="1167904"/>
                  <a:pt x="3586432" y="1225199"/>
                  <a:pt x="3568733" y="1290824"/>
                </a:cubicBezTo>
                <a:cubicBezTo>
                  <a:pt x="3551027" y="1356443"/>
                  <a:pt x="3541872" y="1416772"/>
                  <a:pt x="3541259" y="1471797"/>
                </a:cubicBezTo>
                <a:cubicBezTo>
                  <a:pt x="3541259" y="1478864"/>
                  <a:pt x="3541690" y="1485924"/>
                  <a:pt x="3542553" y="1492991"/>
                </a:cubicBezTo>
                <a:cubicBezTo>
                  <a:pt x="3543423" y="1500051"/>
                  <a:pt x="3544717" y="1506248"/>
                  <a:pt x="3546449" y="1511583"/>
                </a:cubicBezTo>
                <a:cubicBezTo>
                  <a:pt x="3528380" y="1509888"/>
                  <a:pt x="3513988" y="1506793"/>
                  <a:pt x="3503266" y="1502283"/>
                </a:cubicBezTo>
                <a:cubicBezTo>
                  <a:pt x="3492544" y="1497781"/>
                  <a:pt x="3485053" y="1491652"/>
                  <a:pt x="3480808" y="1483904"/>
                </a:cubicBezTo>
                <a:cubicBezTo>
                  <a:pt x="3472319" y="1470140"/>
                  <a:pt x="3464691" y="1458752"/>
                  <a:pt x="3457927" y="1449748"/>
                </a:cubicBezTo>
                <a:cubicBezTo>
                  <a:pt x="3451162" y="1440736"/>
                  <a:pt x="3444397" y="1433676"/>
                  <a:pt x="3437633" y="1428553"/>
                </a:cubicBezTo>
                <a:cubicBezTo>
                  <a:pt x="3427055" y="1420480"/>
                  <a:pt x="3418421" y="1403334"/>
                  <a:pt x="3411724" y="1377092"/>
                </a:cubicBezTo>
                <a:cubicBezTo>
                  <a:pt x="3405036" y="1350859"/>
                  <a:pt x="3401578" y="1317278"/>
                  <a:pt x="3401366" y="1276334"/>
                </a:cubicBezTo>
                <a:cubicBezTo>
                  <a:pt x="3402259" y="1224260"/>
                  <a:pt x="3417415" y="1151786"/>
                  <a:pt x="3446826" y="1058913"/>
                </a:cubicBezTo>
                <a:cubicBezTo>
                  <a:pt x="3476238" y="966039"/>
                  <a:pt x="3514526" y="864260"/>
                  <a:pt x="3561689" y="753589"/>
                </a:cubicBezTo>
                <a:cubicBezTo>
                  <a:pt x="3608852" y="642911"/>
                  <a:pt x="3659519" y="534829"/>
                  <a:pt x="3713673" y="429342"/>
                </a:cubicBezTo>
                <a:cubicBezTo>
                  <a:pt x="3767828" y="323862"/>
                  <a:pt x="3820099" y="232464"/>
                  <a:pt x="3870478" y="155155"/>
                </a:cubicBezTo>
                <a:cubicBezTo>
                  <a:pt x="3920865" y="77854"/>
                  <a:pt x="3963987" y="26135"/>
                  <a:pt x="3999838" y="0"/>
                </a:cubicBezTo>
                <a:close/>
              </a:path>
            </a:pathLst>
          </a:custGeom>
          <a:solidFill>
            <a:schemeClr val="tx2">
              <a:lumMod val="50000"/>
            </a:schemeClr>
          </a:solidFill>
          <a:effectLst>
            <a:outerShdw blurRad="254000" dist="38100" dir="5400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173997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3_Title Slide">
    <p:bg>
      <p:bgPr>
        <a:gradFill>
          <a:gsLst>
            <a:gs pos="0">
              <a:schemeClr val="accent3"/>
            </a:gs>
            <a:gs pos="100000">
              <a:srgbClr val="7471FE"/>
            </a:gs>
          </a:gsLst>
          <a:lin ang="0" scaled="1"/>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3397170-F905-4DE2-83BD-E0BBC3350DA0}"/>
              </a:ext>
            </a:extLst>
          </p:cNvPr>
          <p:cNvSpPr/>
          <p:nvPr userDrawn="1"/>
        </p:nvSpPr>
        <p:spPr>
          <a:xfrm>
            <a:off x="1" y="3354056"/>
            <a:ext cx="4857898" cy="3503946"/>
          </a:xfrm>
          <a:custGeom>
            <a:avLst/>
            <a:gdLst>
              <a:gd name="connsiteX0" fmla="*/ 1467469 w 3428779"/>
              <a:gd name="connsiteY0" fmla="*/ 0 h 2473139"/>
              <a:gd name="connsiteX1" fmla="*/ 3428779 w 3428779"/>
              <a:gd name="connsiteY1" fmla="*/ 1961310 h 2473139"/>
              <a:gd name="connsiteX2" fmla="*/ 3388932 w 3428779"/>
              <a:gd name="connsiteY2" fmla="*/ 2356583 h 2473139"/>
              <a:gd name="connsiteX3" fmla="*/ 3358963 w 3428779"/>
              <a:gd name="connsiteY3" fmla="*/ 2473139 h 2473139"/>
              <a:gd name="connsiteX4" fmla="*/ 2402767 w 3428779"/>
              <a:gd name="connsiteY4" fmla="*/ 2473139 h 2473139"/>
              <a:gd name="connsiteX5" fmla="*/ 2404968 w 3428779"/>
              <a:gd name="connsiteY5" fmla="*/ 2469516 h 2473139"/>
              <a:gd name="connsiteX6" fmla="*/ 2533650 w 3428779"/>
              <a:gd name="connsiteY6" fmla="*/ 1961310 h 2473139"/>
              <a:gd name="connsiteX7" fmla="*/ 1467469 w 3428779"/>
              <a:gd name="connsiteY7" fmla="*/ 895129 h 2473139"/>
              <a:gd name="connsiteX8" fmla="*/ 401288 w 3428779"/>
              <a:gd name="connsiteY8" fmla="*/ 1961310 h 2473139"/>
              <a:gd name="connsiteX9" fmla="*/ 529970 w 3428779"/>
              <a:gd name="connsiteY9" fmla="*/ 2469516 h 2473139"/>
              <a:gd name="connsiteX10" fmla="*/ 532172 w 3428779"/>
              <a:gd name="connsiteY10" fmla="*/ 2473139 h 2473139"/>
              <a:gd name="connsiteX11" fmla="*/ 0 w 3428779"/>
              <a:gd name="connsiteY11" fmla="*/ 2473139 h 2473139"/>
              <a:gd name="connsiteX12" fmla="*/ 0 w 3428779"/>
              <a:gd name="connsiteY12" fmla="*/ 663151 h 2473139"/>
              <a:gd name="connsiteX13" fmla="*/ 80613 w 3428779"/>
              <a:gd name="connsiteY13" fmla="*/ 574455 h 2473139"/>
              <a:gd name="connsiteX14" fmla="*/ 1467469 w 3428779"/>
              <a:gd name="connsiteY14" fmla="*/ 0 h 247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8779" h="2473139">
                <a:moveTo>
                  <a:pt x="1467469" y="0"/>
                </a:moveTo>
                <a:cubicBezTo>
                  <a:pt x="2550671" y="0"/>
                  <a:pt x="3428779" y="878108"/>
                  <a:pt x="3428779" y="1961310"/>
                </a:cubicBezTo>
                <a:cubicBezTo>
                  <a:pt x="3428779" y="2096711"/>
                  <a:pt x="3415059" y="2228906"/>
                  <a:pt x="3388932" y="2356583"/>
                </a:cubicBezTo>
                <a:lnTo>
                  <a:pt x="3358963" y="2473139"/>
                </a:lnTo>
                <a:lnTo>
                  <a:pt x="2402767" y="2473139"/>
                </a:lnTo>
                <a:lnTo>
                  <a:pt x="2404968" y="2469516"/>
                </a:lnTo>
                <a:cubicBezTo>
                  <a:pt x="2487034" y="2318445"/>
                  <a:pt x="2533650" y="2145322"/>
                  <a:pt x="2533650" y="1961310"/>
                </a:cubicBezTo>
                <a:cubicBezTo>
                  <a:pt x="2533650" y="1372474"/>
                  <a:pt x="2056305" y="895129"/>
                  <a:pt x="1467469" y="895129"/>
                </a:cubicBezTo>
                <a:cubicBezTo>
                  <a:pt x="878633" y="895129"/>
                  <a:pt x="401288" y="1372474"/>
                  <a:pt x="401288" y="1961310"/>
                </a:cubicBezTo>
                <a:cubicBezTo>
                  <a:pt x="401288" y="2145322"/>
                  <a:pt x="447904" y="2318445"/>
                  <a:pt x="529970" y="2469516"/>
                </a:cubicBezTo>
                <a:lnTo>
                  <a:pt x="532172" y="2473139"/>
                </a:lnTo>
                <a:lnTo>
                  <a:pt x="0" y="2473139"/>
                </a:lnTo>
                <a:lnTo>
                  <a:pt x="0" y="663151"/>
                </a:lnTo>
                <a:lnTo>
                  <a:pt x="80613" y="574455"/>
                </a:lnTo>
                <a:cubicBezTo>
                  <a:pt x="435541" y="219527"/>
                  <a:pt x="925868" y="0"/>
                  <a:pt x="1467469" y="0"/>
                </a:cubicBez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FA056560-E0C7-449E-99CF-FB523FC46492}"/>
              </a:ext>
            </a:extLst>
          </p:cNvPr>
          <p:cNvSpPr/>
          <p:nvPr userDrawn="1"/>
        </p:nvSpPr>
        <p:spPr>
          <a:xfrm>
            <a:off x="4953694" y="2286694"/>
            <a:ext cx="2284612" cy="2284612"/>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ADBF900B-6140-479D-9007-66DF962DDAA2}"/>
              </a:ext>
            </a:extLst>
          </p:cNvPr>
          <p:cNvSpPr/>
          <p:nvPr userDrawn="1"/>
        </p:nvSpPr>
        <p:spPr>
          <a:xfrm>
            <a:off x="11347490" y="190297"/>
            <a:ext cx="625136" cy="625136"/>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509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A89B931-5C1E-44A5-9A56-27A2BDDC8B69}"/>
              </a:ext>
            </a:extLst>
          </p:cNvPr>
          <p:cNvSpPr>
            <a:spLocks noGrp="1"/>
          </p:cNvSpPr>
          <p:nvPr>
            <p:ph type="pic" sz="quarter" idx="10" hasCustomPrompt="1"/>
          </p:nvPr>
        </p:nvSpPr>
        <p:spPr>
          <a:xfrm>
            <a:off x="1978710" y="982978"/>
            <a:ext cx="8239348" cy="4891522"/>
          </a:xfrm>
          <a:custGeom>
            <a:avLst/>
            <a:gdLst>
              <a:gd name="connsiteX0" fmla="*/ 5600563 w 9155113"/>
              <a:gd name="connsiteY0" fmla="*/ 142 h 5435192"/>
              <a:gd name="connsiteX1" fmla="*/ 5635547 w 9155113"/>
              <a:gd name="connsiteY1" fmla="*/ 44165 h 5435192"/>
              <a:gd name="connsiteX2" fmla="*/ 5682192 w 9155113"/>
              <a:gd name="connsiteY2" fmla="*/ 112056 h 5435192"/>
              <a:gd name="connsiteX3" fmla="*/ 5779722 w 9155113"/>
              <a:gd name="connsiteY3" fmla="*/ 86597 h 5435192"/>
              <a:gd name="connsiteX4" fmla="*/ 6008706 w 9155113"/>
              <a:gd name="connsiteY4" fmla="*/ 86597 h 5435192"/>
              <a:gd name="connsiteX5" fmla="*/ 6140159 w 9155113"/>
              <a:gd name="connsiteY5" fmla="*/ 124785 h 5435192"/>
              <a:gd name="connsiteX6" fmla="*/ 6169842 w 9155113"/>
              <a:gd name="connsiteY6" fmla="*/ 90840 h 5435192"/>
              <a:gd name="connsiteX7" fmla="*/ 6326739 w 9155113"/>
              <a:gd name="connsiteY7" fmla="*/ 95083 h 5435192"/>
              <a:gd name="connsiteX8" fmla="*/ 6708379 w 9155113"/>
              <a:gd name="connsiteY8" fmla="*/ 150244 h 5435192"/>
              <a:gd name="connsiteX9" fmla="*/ 6738062 w 9155113"/>
              <a:gd name="connsiteY9" fmla="*/ 201162 h 5435192"/>
              <a:gd name="connsiteX10" fmla="*/ 6695657 w 9155113"/>
              <a:gd name="connsiteY10" fmla="*/ 286025 h 5435192"/>
              <a:gd name="connsiteX11" fmla="*/ 6818630 w 9155113"/>
              <a:gd name="connsiteY11" fmla="*/ 294511 h 5435192"/>
              <a:gd name="connsiteX12" fmla="*/ 6886477 w 9155113"/>
              <a:gd name="connsiteY12" fmla="*/ 294511 h 5435192"/>
              <a:gd name="connsiteX13" fmla="*/ 6839832 w 9155113"/>
              <a:gd name="connsiteY13" fmla="*/ 345429 h 5435192"/>
              <a:gd name="connsiteX14" fmla="*/ 6738062 w 9155113"/>
              <a:gd name="connsiteY14" fmla="*/ 413320 h 5435192"/>
              <a:gd name="connsiteX15" fmla="*/ 7073056 w 9155113"/>
              <a:gd name="connsiteY15" fmla="*/ 430292 h 5435192"/>
              <a:gd name="connsiteX16" fmla="*/ 7212991 w 9155113"/>
              <a:gd name="connsiteY16" fmla="*/ 443022 h 5435192"/>
              <a:gd name="connsiteX17" fmla="*/ 7331723 w 9155113"/>
              <a:gd name="connsiteY17" fmla="*/ 438779 h 5435192"/>
              <a:gd name="connsiteX18" fmla="*/ 7437734 w 9155113"/>
              <a:gd name="connsiteY18" fmla="*/ 404833 h 5435192"/>
              <a:gd name="connsiteX19" fmla="*/ 7463177 w 9155113"/>
              <a:gd name="connsiteY19" fmla="*/ 413320 h 5435192"/>
              <a:gd name="connsiteX20" fmla="*/ 7624314 w 9155113"/>
              <a:gd name="connsiteY20" fmla="*/ 315727 h 5435192"/>
              <a:gd name="connsiteX21" fmla="*/ 7840576 w 9155113"/>
              <a:gd name="connsiteY21" fmla="*/ 341186 h 5435192"/>
              <a:gd name="connsiteX22" fmla="*/ 7785450 w 9155113"/>
              <a:gd name="connsiteY22" fmla="*/ 451508 h 5435192"/>
              <a:gd name="connsiteX23" fmla="*/ 7535264 w 9155113"/>
              <a:gd name="connsiteY23" fmla="*/ 544857 h 5435192"/>
              <a:gd name="connsiteX24" fmla="*/ 7497100 w 9155113"/>
              <a:gd name="connsiteY24" fmla="*/ 574560 h 5435192"/>
              <a:gd name="connsiteX25" fmla="*/ 7488620 w 9155113"/>
              <a:gd name="connsiteY25" fmla="*/ 650936 h 5435192"/>
              <a:gd name="connsiteX26" fmla="*/ 7552226 w 9155113"/>
              <a:gd name="connsiteY26" fmla="*/ 642450 h 5435192"/>
              <a:gd name="connsiteX27" fmla="*/ 7760008 w 9155113"/>
              <a:gd name="connsiteY27" fmla="*/ 655179 h 5435192"/>
              <a:gd name="connsiteX28" fmla="*/ 7878740 w 9155113"/>
              <a:gd name="connsiteY28" fmla="*/ 672152 h 5435192"/>
              <a:gd name="connsiteX29" fmla="*/ 7929626 w 9155113"/>
              <a:gd name="connsiteY29" fmla="*/ 667909 h 5435192"/>
              <a:gd name="connsiteX30" fmla="*/ 7912664 w 9155113"/>
              <a:gd name="connsiteY30" fmla="*/ 723070 h 5435192"/>
              <a:gd name="connsiteX31" fmla="*/ 7840576 w 9155113"/>
              <a:gd name="connsiteY31" fmla="*/ 761258 h 5435192"/>
              <a:gd name="connsiteX32" fmla="*/ 7870260 w 9155113"/>
              <a:gd name="connsiteY32" fmla="*/ 816419 h 5435192"/>
              <a:gd name="connsiteX33" fmla="*/ 7946587 w 9155113"/>
              <a:gd name="connsiteY33" fmla="*/ 888553 h 5435192"/>
              <a:gd name="connsiteX34" fmla="*/ 7916904 w 9155113"/>
              <a:gd name="connsiteY34" fmla="*/ 990389 h 5435192"/>
              <a:gd name="connsiteX35" fmla="*/ 7908423 w 9155113"/>
              <a:gd name="connsiteY35" fmla="*/ 1037064 h 5435192"/>
              <a:gd name="connsiteX36" fmla="*/ 7972030 w 9155113"/>
              <a:gd name="connsiteY36" fmla="*/ 1041307 h 5435192"/>
              <a:gd name="connsiteX37" fmla="*/ 8039877 w 9155113"/>
              <a:gd name="connsiteY37" fmla="*/ 981902 h 5435192"/>
              <a:gd name="connsiteX38" fmla="*/ 8133166 w 9155113"/>
              <a:gd name="connsiteY38" fmla="*/ 956444 h 5435192"/>
              <a:gd name="connsiteX39" fmla="*/ 8090762 w 9155113"/>
              <a:gd name="connsiteY39" fmla="*/ 1066766 h 5435192"/>
              <a:gd name="connsiteX40" fmla="*/ 8031396 w 9155113"/>
              <a:gd name="connsiteY40" fmla="*/ 1117683 h 5435192"/>
              <a:gd name="connsiteX41" fmla="*/ 8090762 w 9155113"/>
              <a:gd name="connsiteY41" fmla="*/ 1104954 h 5435192"/>
              <a:gd name="connsiteX42" fmla="*/ 8069560 w 9155113"/>
              <a:gd name="connsiteY42" fmla="*/ 1181331 h 5435192"/>
              <a:gd name="connsiteX43" fmla="*/ 8124686 w 9155113"/>
              <a:gd name="connsiteY43" fmla="*/ 1181331 h 5435192"/>
              <a:gd name="connsiteX44" fmla="*/ 8302784 w 9155113"/>
              <a:gd name="connsiteY44" fmla="*/ 1096468 h 5435192"/>
              <a:gd name="connsiteX45" fmla="*/ 8362150 w 9155113"/>
              <a:gd name="connsiteY45" fmla="*/ 1138899 h 5435192"/>
              <a:gd name="connsiteX46" fmla="*/ 8294304 w 9155113"/>
              <a:gd name="connsiteY46" fmla="*/ 1215276 h 5435192"/>
              <a:gd name="connsiteX47" fmla="*/ 8260380 w 9155113"/>
              <a:gd name="connsiteY47" fmla="*/ 1249221 h 5435192"/>
              <a:gd name="connsiteX48" fmla="*/ 8353670 w 9155113"/>
              <a:gd name="connsiteY48" fmla="*/ 1287410 h 5435192"/>
              <a:gd name="connsiteX49" fmla="*/ 8502085 w 9155113"/>
              <a:gd name="connsiteY49" fmla="*/ 1283167 h 5435192"/>
              <a:gd name="connsiteX50" fmla="*/ 8807397 w 9155113"/>
              <a:gd name="connsiteY50" fmla="*/ 1308625 h 5435192"/>
              <a:gd name="connsiteX51" fmla="*/ 8943091 w 9155113"/>
              <a:gd name="connsiteY51" fmla="*/ 1304382 h 5435192"/>
              <a:gd name="connsiteX52" fmla="*/ 8968534 w 9155113"/>
              <a:gd name="connsiteY52" fmla="*/ 1368030 h 5435192"/>
              <a:gd name="connsiteX53" fmla="*/ 8904927 w 9155113"/>
              <a:gd name="connsiteY53" fmla="*/ 1435920 h 5435192"/>
              <a:gd name="connsiteX54" fmla="*/ 8854042 w 9155113"/>
              <a:gd name="connsiteY54" fmla="*/ 1520783 h 5435192"/>
              <a:gd name="connsiteX55" fmla="*/ 8786195 w 9155113"/>
              <a:gd name="connsiteY55" fmla="*/ 1605646 h 5435192"/>
              <a:gd name="connsiteX56" fmla="*/ 8722588 w 9155113"/>
              <a:gd name="connsiteY56" fmla="*/ 1677780 h 5435192"/>
              <a:gd name="connsiteX57" fmla="*/ 8871003 w 9155113"/>
              <a:gd name="connsiteY57" fmla="*/ 1631105 h 5435192"/>
              <a:gd name="connsiteX58" fmla="*/ 8943091 w 9155113"/>
              <a:gd name="connsiteY58" fmla="*/ 1643835 h 5435192"/>
              <a:gd name="connsiteX59" fmla="*/ 8909167 w 9155113"/>
              <a:gd name="connsiteY59" fmla="*/ 1694753 h 5435192"/>
              <a:gd name="connsiteX60" fmla="*/ 8883725 w 9155113"/>
              <a:gd name="connsiteY60" fmla="*/ 1749914 h 5435192"/>
              <a:gd name="connsiteX61" fmla="*/ 8938850 w 9155113"/>
              <a:gd name="connsiteY61" fmla="*/ 1749914 h 5435192"/>
              <a:gd name="connsiteX62" fmla="*/ 9155113 w 9155113"/>
              <a:gd name="connsiteY62" fmla="*/ 1754157 h 5435192"/>
              <a:gd name="connsiteX63" fmla="*/ 8981255 w 9155113"/>
              <a:gd name="connsiteY63" fmla="*/ 1996017 h 5435192"/>
              <a:gd name="connsiteX64" fmla="*/ 9049102 w 9155113"/>
              <a:gd name="connsiteY64" fmla="*/ 2051178 h 5435192"/>
              <a:gd name="connsiteX65" fmla="*/ 9049102 w 9155113"/>
              <a:gd name="connsiteY65" fmla="*/ 2097852 h 5435192"/>
              <a:gd name="connsiteX66" fmla="*/ 9027900 w 9155113"/>
              <a:gd name="connsiteY66" fmla="*/ 2186959 h 5435192"/>
              <a:gd name="connsiteX67" fmla="*/ 9023659 w 9155113"/>
              <a:gd name="connsiteY67" fmla="*/ 2208174 h 5435192"/>
              <a:gd name="connsiteX68" fmla="*/ 8841320 w 9155113"/>
              <a:gd name="connsiteY68" fmla="*/ 2467007 h 5435192"/>
              <a:gd name="connsiteX69" fmla="*/ 8820118 w 9155113"/>
              <a:gd name="connsiteY69" fmla="*/ 2471250 h 5435192"/>
              <a:gd name="connsiteX70" fmla="*/ 8764992 w 9155113"/>
              <a:gd name="connsiteY70" fmla="*/ 2539140 h 5435192"/>
              <a:gd name="connsiteX71" fmla="*/ 8718348 w 9155113"/>
              <a:gd name="connsiteY71" fmla="*/ 2607031 h 5435192"/>
              <a:gd name="connsiteX72" fmla="*/ 8718348 w 9155113"/>
              <a:gd name="connsiteY72" fmla="*/ 2657949 h 5435192"/>
              <a:gd name="connsiteX73" fmla="*/ 8769233 w 9155113"/>
              <a:gd name="connsiteY73" fmla="*/ 2674921 h 5435192"/>
              <a:gd name="connsiteX74" fmla="*/ 8845561 w 9155113"/>
              <a:gd name="connsiteY74" fmla="*/ 2649463 h 5435192"/>
              <a:gd name="connsiteX75" fmla="*/ 8786195 w 9155113"/>
              <a:gd name="connsiteY75" fmla="*/ 2708867 h 5435192"/>
              <a:gd name="connsiteX76" fmla="*/ 8748031 w 9155113"/>
              <a:gd name="connsiteY76" fmla="*/ 2772514 h 5435192"/>
              <a:gd name="connsiteX77" fmla="*/ 8731069 w 9155113"/>
              <a:gd name="connsiteY77" fmla="*/ 2831918 h 5435192"/>
              <a:gd name="connsiteX78" fmla="*/ 8620817 w 9155113"/>
              <a:gd name="connsiteY78" fmla="*/ 2980429 h 5435192"/>
              <a:gd name="connsiteX79" fmla="*/ 8608096 w 9155113"/>
              <a:gd name="connsiteY79" fmla="*/ 3010131 h 5435192"/>
              <a:gd name="connsiteX80" fmla="*/ 8637779 w 9155113"/>
              <a:gd name="connsiteY80" fmla="*/ 3107723 h 5435192"/>
              <a:gd name="connsiteX81" fmla="*/ 8675943 w 9155113"/>
              <a:gd name="connsiteY81" fmla="*/ 3150155 h 5435192"/>
              <a:gd name="connsiteX82" fmla="*/ 8569932 w 9155113"/>
              <a:gd name="connsiteY82" fmla="*/ 3285936 h 5435192"/>
              <a:gd name="connsiteX83" fmla="*/ 8476642 w 9155113"/>
              <a:gd name="connsiteY83" fmla="*/ 3417474 h 5435192"/>
              <a:gd name="connsiteX84" fmla="*/ 8591134 w 9155113"/>
              <a:gd name="connsiteY84" fmla="*/ 3341097 h 5435192"/>
              <a:gd name="connsiteX85" fmla="*/ 8654741 w 9155113"/>
              <a:gd name="connsiteY85" fmla="*/ 3319881 h 5435192"/>
              <a:gd name="connsiteX86" fmla="*/ 8633539 w 9155113"/>
              <a:gd name="connsiteY86" fmla="*/ 3404744 h 5435192"/>
              <a:gd name="connsiteX87" fmla="*/ 8705626 w 9155113"/>
              <a:gd name="connsiteY87" fmla="*/ 3442933 h 5435192"/>
              <a:gd name="connsiteX88" fmla="*/ 8680184 w 9155113"/>
              <a:gd name="connsiteY88" fmla="*/ 3519309 h 5435192"/>
              <a:gd name="connsiteX89" fmla="*/ 8790435 w 9155113"/>
              <a:gd name="connsiteY89" fmla="*/ 3532039 h 5435192"/>
              <a:gd name="connsiteX90" fmla="*/ 8722588 w 9155113"/>
              <a:gd name="connsiteY90" fmla="*/ 3612659 h 5435192"/>
              <a:gd name="connsiteX91" fmla="*/ 8586894 w 9155113"/>
              <a:gd name="connsiteY91" fmla="*/ 3701765 h 5435192"/>
              <a:gd name="connsiteX92" fmla="*/ 8531768 w 9155113"/>
              <a:gd name="connsiteY92" fmla="*/ 3829060 h 5435192"/>
              <a:gd name="connsiteX93" fmla="*/ 8642020 w 9155113"/>
              <a:gd name="connsiteY93" fmla="*/ 3761169 h 5435192"/>
              <a:gd name="connsiteX94" fmla="*/ 8701386 w 9155113"/>
              <a:gd name="connsiteY94" fmla="*/ 3786628 h 5435192"/>
              <a:gd name="connsiteX95" fmla="*/ 8748031 w 9155113"/>
              <a:gd name="connsiteY95" fmla="*/ 3926652 h 5435192"/>
              <a:gd name="connsiteX96" fmla="*/ 8748031 w 9155113"/>
              <a:gd name="connsiteY96" fmla="*/ 4070920 h 5435192"/>
              <a:gd name="connsiteX97" fmla="*/ 8616577 w 9155113"/>
              <a:gd name="connsiteY97" fmla="*/ 4236403 h 5435192"/>
              <a:gd name="connsiteX98" fmla="*/ 8574173 w 9155113"/>
              <a:gd name="connsiteY98" fmla="*/ 4312780 h 5435192"/>
              <a:gd name="connsiteX99" fmla="*/ 8523287 w 9155113"/>
              <a:gd name="connsiteY99" fmla="*/ 4452804 h 5435192"/>
              <a:gd name="connsiteX100" fmla="*/ 8514806 w 9155113"/>
              <a:gd name="connsiteY100" fmla="*/ 4626773 h 5435192"/>
              <a:gd name="connsiteX101" fmla="*/ 8531768 w 9155113"/>
              <a:gd name="connsiteY101" fmla="*/ 4813472 h 5435192"/>
              <a:gd name="connsiteX102" fmla="*/ 8429998 w 9155113"/>
              <a:gd name="connsiteY102" fmla="*/ 4949253 h 5435192"/>
              <a:gd name="connsiteX103" fmla="*/ 8273101 w 9155113"/>
              <a:gd name="connsiteY103" fmla="*/ 4974712 h 5435192"/>
              <a:gd name="connsiteX104" fmla="*/ 8205254 w 9155113"/>
              <a:gd name="connsiteY104" fmla="*/ 4983198 h 5435192"/>
              <a:gd name="connsiteX105" fmla="*/ 8099243 w 9155113"/>
              <a:gd name="connsiteY105" fmla="*/ 5038359 h 5435192"/>
              <a:gd name="connsiteX106" fmla="*/ 7916904 w 9155113"/>
              <a:gd name="connsiteY106" fmla="*/ 5106250 h 5435192"/>
              <a:gd name="connsiteX107" fmla="*/ 7717604 w 9155113"/>
              <a:gd name="connsiteY107" fmla="*/ 5059575 h 5435192"/>
              <a:gd name="connsiteX108" fmla="*/ 7471658 w 9155113"/>
              <a:gd name="connsiteY108" fmla="*/ 4987441 h 5435192"/>
              <a:gd name="connsiteX109" fmla="*/ 7251155 w 9155113"/>
              <a:gd name="connsiteY109" fmla="*/ 4987441 h 5435192"/>
              <a:gd name="connsiteX110" fmla="*/ 7234193 w 9155113"/>
              <a:gd name="connsiteY110" fmla="*/ 4940767 h 5435192"/>
              <a:gd name="connsiteX111" fmla="*/ 7204510 w 9155113"/>
              <a:gd name="connsiteY111" fmla="*/ 4868633 h 5435192"/>
              <a:gd name="connsiteX112" fmla="*/ 6962805 w 9155113"/>
              <a:gd name="connsiteY112" fmla="*/ 4838931 h 5435192"/>
              <a:gd name="connsiteX113" fmla="*/ 6920400 w 9155113"/>
              <a:gd name="connsiteY113" fmla="*/ 4788013 h 5435192"/>
              <a:gd name="connsiteX114" fmla="*/ 6911920 w 9155113"/>
              <a:gd name="connsiteY114" fmla="*/ 4749825 h 5435192"/>
              <a:gd name="connsiteX115" fmla="*/ 6835592 w 9155113"/>
              <a:gd name="connsiteY115" fmla="*/ 4720123 h 5435192"/>
              <a:gd name="connsiteX116" fmla="*/ 6784707 w 9155113"/>
              <a:gd name="connsiteY116" fmla="*/ 4703150 h 5435192"/>
              <a:gd name="connsiteX117" fmla="*/ 6733821 w 9155113"/>
              <a:gd name="connsiteY117" fmla="*/ 4766797 h 5435192"/>
              <a:gd name="connsiteX118" fmla="*/ 6691417 w 9155113"/>
              <a:gd name="connsiteY118" fmla="*/ 4843174 h 5435192"/>
              <a:gd name="connsiteX119" fmla="*/ 6653253 w 9155113"/>
              <a:gd name="connsiteY119" fmla="*/ 4758311 h 5435192"/>
              <a:gd name="connsiteX120" fmla="*/ 6589646 w 9155113"/>
              <a:gd name="connsiteY120" fmla="*/ 4711636 h 5435192"/>
              <a:gd name="connsiteX121" fmla="*/ 6411548 w 9155113"/>
              <a:gd name="connsiteY121" fmla="*/ 4677691 h 5435192"/>
              <a:gd name="connsiteX122" fmla="*/ 6394586 w 9155113"/>
              <a:gd name="connsiteY122" fmla="*/ 4677691 h 5435192"/>
              <a:gd name="connsiteX123" fmla="*/ 6089274 w 9155113"/>
              <a:gd name="connsiteY123" fmla="*/ 4754068 h 5435192"/>
              <a:gd name="connsiteX124" fmla="*/ 5885733 w 9155113"/>
              <a:gd name="connsiteY124" fmla="*/ 4817715 h 5435192"/>
              <a:gd name="connsiteX125" fmla="*/ 5686432 w 9155113"/>
              <a:gd name="connsiteY125" fmla="*/ 4788013 h 5435192"/>
              <a:gd name="connsiteX126" fmla="*/ 5529536 w 9155113"/>
              <a:gd name="connsiteY126" fmla="*/ 4796499 h 5435192"/>
              <a:gd name="connsiteX127" fmla="*/ 5461689 w 9155113"/>
              <a:gd name="connsiteY127" fmla="*/ 4847417 h 5435192"/>
              <a:gd name="connsiteX128" fmla="*/ 5436246 w 9155113"/>
              <a:gd name="connsiteY128" fmla="*/ 4932280 h 5435192"/>
              <a:gd name="connsiteX129" fmla="*/ 5245426 w 9155113"/>
              <a:gd name="connsiteY129" fmla="*/ 5127465 h 5435192"/>
              <a:gd name="connsiteX130" fmla="*/ 5126694 w 9155113"/>
              <a:gd name="connsiteY130" fmla="*/ 5144438 h 5435192"/>
              <a:gd name="connsiteX131" fmla="*/ 5130934 w 9155113"/>
              <a:gd name="connsiteY131" fmla="*/ 5021387 h 5435192"/>
              <a:gd name="connsiteX132" fmla="*/ 5241186 w 9155113"/>
              <a:gd name="connsiteY132" fmla="*/ 4932280 h 5435192"/>
              <a:gd name="connsiteX133" fmla="*/ 5309033 w 9155113"/>
              <a:gd name="connsiteY133" fmla="*/ 4796499 h 5435192"/>
              <a:gd name="connsiteX134" fmla="*/ 5292071 w 9155113"/>
              <a:gd name="connsiteY134" fmla="*/ 4796499 h 5435192"/>
              <a:gd name="connsiteX135" fmla="*/ 5224224 w 9155113"/>
              <a:gd name="connsiteY135" fmla="*/ 4838931 h 5435192"/>
              <a:gd name="connsiteX136" fmla="*/ 4952836 w 9155113"/>
              <a:gd name="connsiteY136" fmla="*/ 4961982 h 5435192"/>
              <a:gd name="connsiteX137" fmla="*/ 4834103 w 9155113"/>
              <a:gd name="connsiteY137" fmla="*/ 5017143 h 5435192"/>
              <a:gd name="connsiteX138" fmla="*/ 4787459 w 9155113"/>
              <a:gd name="connsiteY138" fmla="*/ 5203842 h 5435192"/>
              <a:gd name="connsiteX139" fmla="*/ 4630562 w 9155113"/>
              <a:gd name="connsiteY139" fmla="*/ 5416000 h 5435192"/>
              <a:gd name="connsiteX140" fmla="*/ 4435502 w 9155113"/>
              <a:gd name="connsiteY140" fmla="*/ 5382055 h 5435192"/>
              <a:gd name="connsiteX141" fmla="*/ 4350693 w 9155113"/>
              <a:gd name="connsiteY141" fmla="*/ 5365082 h 5435192"/>
              <a:gd name="connsiteX142" fmla="*/ 4304048 w 9155113"/>
              <a:gd name="connsiteY142" fmla="*/ 5386298 h 5435192"/>
              <a:gd name="connsiteX143" fmla="*/ 4049622 w 9155113"/>
              <a:gd name="connsiteY143" fmla="*/ 5314164 h 5435192"/>
              <a:gd name="connsiteX144" fmla="*/ 3896966 w 9155113"/>
              <a:gd name="connsiteY144" fmla="*/ 5335380 h 5435192"/>
              <a:gd name="connsiteX145" fmla="*/ 3850321 w 9155113"/>
              <a:gd name="connsiteY145" fmla="*/ 5352353 h 5435192"/>
              <a:gd name="connsiteX146" fmla="*/ 3875764 w 9155113"/>
              <a:gd name="connsiteY146" fmla="*/ 5301435 h 5435192"/>
              <a:gd name="connsiteX147" fmla="*/ 3858802 w 9155113"/>
              <a:gd name="connsiteY147" fmla="*/ 5212329 h 5435192"/>
              <a:gd name="connsiteX148" fmla="*/ 3786714 w 9155113"/>
              <a:gd name="connsiteY148" fmla="*/ 5259003 h 5435192"/>
              <a:gd name="connsiteX149" fmla="*/ 3731589 w 9155113"/>
              <a:gd name="connsiteY149" fmla="*/ 5377812 h 5435192"/>
              <a:gd name="connsiteX150" fmla="*/ 3697665 w 9155113"/>
              <a:gd name="connsiteY150" fmla="*/ 5314164 h 5435192"/>
              <a:gd name="connsiteX151" fmla="*/ 3638299 w 9155113"/>
              <a:gd name="connsiteY151" fmla="*/ 5356596 h 5435192"/>
              <a:gd name="connsiteX152" fmla="*/ 3600135 w 9155113"/>
              <a:gd name="connsiteY152" fmla="*/ 5411757 h 5435192"/>
              <a:gd name="connsiteX153" fmla="*/ 3528047 w 9155113"/>
              <a:gd name="connsiteY153" fmla="*/ 5407514 h 5435192"/>
              <a:gd name="connsiteX154" fmla="*/ 3362670 w 9155113"/>
              <a:gd name="connsiteY154" fmla="*/ 5377812 h 5435192"/>
              <a:gd name="connsiteX155" fmla="*/ 3154889 w 9155113"/>
              <a:gd name="connsiteY155" fmla="*/ 5365082 h 5435192"/>
              <a:gd name="connsiteX156" fmla="*/ 3031916 w 9155113"/>
              <a:gd name="connsiteY156" fmla="*/ 5335380 h 5435192"/>
              <a:gd name="connsiteX157" fmla="*/ 2790211 w 9155113"/>
              <a:gd name="connsiteY157" fmla="*/ 5356596 h 5435192"/>
              <a:gd name="connsiteX158" fmla="*/ 2476418 w 9155113"/>
              <a:gd name="connsiteY158" fmla="*/ 5305678 h 5435192"/>
              <a:gd name="connsiteX159" fmla="*/ 2442495 w 9155113"/>
              <a:gd name="connsiteY159" fmla="*/ 5229301 h 5435192"/>
              <a:gd name="connsiteX160" fmla="*/ 2472178 w 9155113"/>
              <a:gd name="connsiteY160" fmla="*/ 5169897 h 5435192"/>
              <a:gd name="connsiteX161" fmla="*/ 2412812 w 9155113"/>
              <a:gd name="connsiteY161" fmla="*/ 5152924 h 5435192"/>
              <a:gd name="connsiteX162" fmla="*/ 2328003 w 9155113"/>
              <a:gd name="connsiteY162" fmla="*/ 5165654 h 5435192"/>
              <a:gd name="connsiteX163" fmla="*/ 2243194 w 9155113"/>
              <a:gd name="connsiteY163" fmla="*/ 5140195 h 5435192"/>
              <a:gd name="connsiteX164" fmla="*/ 2383128 w 9155113"/>
              <a:gd name="connsiteY164" fmla="*/ 5076548 h 5435192"/>
              <a:gd name="connsiteX165" fmla="*/ 2417052 w 9155113"/>
              <a:gd name="connsiteY165" fmla="*/ 5038359 h 5435192"/>
              <a:gd name="connsiteX166" fmla="*/ 2378888 w 9155113"/>
              <a:gd name="connsiteY166" fmla="*/ 5029873 h 5435192"/>
              <a:gd name="connsiteX167" fmla="*/ 2323762 w 9155113"/>
              <a:gd name="connsiteY167" fmla="*/ 4983198 h 5435192"/>
              <a:gd name="connsiteX168" fmla="*/ 1997248 w 9155113"/>
              <a:gd name="connsiteY168" fmla="*/ 5034116 h 5435192"/>
              <a:gd name="connsiteX169" fmla="*/ 1916680 w 9155113"/>
              <a:gd name="connsiteY169" fmla="*/ 4983198 h 5435192"/>
              <a:gd name="connsiteX170" fmla="*/ 1823390 w 9155113"/>
              <a:gd name="connsiteY170" fmla="*/ 5012900 h 5435192"/>
              <a:gd name="connsiteX171" fmla="*/ 1742822 w 9155113"/>
              <a:gd name="connsiteY171" fmla="*/ 5046845 h 5435192"/>
              <a:gd name="connsiteX172" fmla="*/ 1670734 w 9155113"/>
              <a:gd name="connsiteY172" fmla="*/ 5097763 h 5435192"/>
              <a:gd name="connsiteX173" fmla="*/ 1653772 w 9155113"/>
              <a:gd name="connsiteY173" fmla="*/ 5110493 h 5435192"/>
              <a:gd name="connsiteX174" fmla="*/ 1339980 w 9155113"/>
              <a:gd name="connsiteY174" fmla="*/ 5118979 h 5435192"/>
              <a:gd name="connsiteX175" fmla="*/ 1306056 w 9155113"/>
              <a:gd name="connsiteY175" fmla="*/ 5072304 h 5435192"/>
              <a:gd name="connsiteX176" fmla="*/ 1348461 w 9155113"/>
              <a:gd name="connsiteY176" fmla="*/ 5008657 h 5435192"/>
              <a:gd name="connsiteX177" fmla="*/ 1679215 w 9155113"/>
              <a:gd name="connsiteY177" fmla="*/ 4881362 h 5435192"/>
              <a:gd name="connsiteX178" fmla="*/ 1594406 w 9155113"/>
              <a:gd name="connsiteY178" fmla="*/ 4796499 h 5435192"/>
              <a:gd name="connsiteX179" fmla="*/ 1488395 w 9155113"/>
              <a:gd name="connsiteY179" fmla="*/ 4872876 h 5435192"/>
              <a:gd name="connsiteX180" fmla="*/ 1441750 w 9155113"/>
              <a:gd name="connsiteY180" fmla="*/ 4813472 h 5435192"/>
              <a:gd name="connsiteX181" fmla="*/ 1373903 w 9155113"/>
              <a:gd name="connsiteY181" fmla="*/ 4766797 h 5435192"/>
              <a:gd name="connsiteX182" fmla="*/ 1289095 w 9155113"/>
              <a:gd name="connsiteY182" fmla="*/ 4771040 h 5435192"/>
              <a:gd name="connsiteX183" fmla="*/ 1229728 w 9155113"/>
              <a:gd name="connsiteY183" fmla="*/ 4779527 h 5435192"/>
              <a:gd name="connsiteX184" fmla="*/ 1267892 w 9155113"/>
              <a:gd name="connsiteY184" fmla="*/ 4707393 h 5435192"/>
              <a:gd name="connsiteX185" fmla="*/ 1323018 w 9155113"/>
              <a:gd name="connsiteY185" fmla="*/ 4694664 h 5435192"/>
              <a:gd name="connsiteX186" fmla="*/ 1284854 w 9155113"/>
              <a:gd name="connsiteY186" fmla="*/ 4631016 h 5435192"/>
              <a:gd name="connsiteX187" fmla="*/ 1225488 w 9155113"/>
              <a:gd name="connsiteY187" fmla="*/ 4614044 h 5435192"/>
              <a:gd name="connsiteX188" fmla="*/ 1229728 w 9155113"/>
              <a:gd name="connsiteY188" fmla="*/ 4474019 h 5435192"/>
              <a:gd name="connsiteX189" fmla="*/ 1250931 w 9155113"/>
              <a:gd name="connsiteY189" fmla="*/ 4418858 h 5435192"/>
              <a:gd name="connsiteX190" fmla="*/ 1187324 w 9155113"/>
              <a:gd name="connsiteY190" fmla="*/ 4410372 h 5435192"/>
              <a:gd name="connsiteX191" fmla="*/ 1055870 w 9155113"/>
              <a:gd name="connsiteY191" fmla="*/ 4495235 h 5435192"/>
              <a:gd name="connsiteX192" fmla="*/ 1026187 w 9155113"/>
              <a:gd name="connsiteY192" fmla="*/ 4465533 h 5435192"/>
              <a:gd name="connsiteX193" fmla="*/ 1081313 w 9155113"/>
              <a:gd name="connsiteY193" fmla="*/ 4376427 h 5435192"/>
              <a:gd name="connsiteX194" fmla="*/ 979542 w 9155113"/>
              <a:gd name="connsiteY194" fmla="*/ 4380670 h 5435192"/>
              <a:gd name="connsiteX195" fmla="*/ 805684 w 9155113"/>
              <a:gd name="connsiteY195" fmla="*/ 4359454 h 5435192"/>
              <a:gd name="connsiteX196" fmla="*/ 814165 w 9155113"/>
              <a:gd name="connsiteY196" fmla="*/ 4270348 h 5435192"/>
              <a:gd name="connsiteX197" fmla="*/ 882012 w 9155113"/>
              <a:gd name="connsiteY197" fmla="*/ 4219430 h 5435192"/>
              <a:gd name="connsiteX198" fmla="*/ 886253 w 9155113"/>
              <a:gd name="connsiteY198" fmla="*/ 4160026 h 5435192"/>
              <a:gd name="connsiteX199" fmla="*/ 814165 w 9155113"/>
              <a:gd name="connsiteY199" fmla="*/ 4155783 h 5435192"/>
              <a:gd name="connsiteX200" fmla="*/ 521575 w 9155113"/>
              <a:gd name="connsiteY200" fmla="*/ 4113351 h 5435192"/>
              <a:gd name="connsiteX201" fmla="*/ 449487 w 9155113"/>
              <a:gd name="connsiteY201" fmla="*/ 4109108 h 5435192"/>
              <a:gd name="connsiteX202" fmla="*/ 262908 w 9155113"/>
              <a:gd name="connsiteY202" fmla="*/ 4143053 h 5435192"/>
              <a:gd name="connsiteX203" fmla="*/ 186580 w 9155113"/>
              <a:gd name="connsiteY203" fmla="*/ 4121837 h 5435192"/>
              <a:gd name="connsiteX204" fmla="*/ 233225 w 9155113"/>
              <a:gd name="connsiteY204" fmla="*/ 4032731 h 5435192"/>
              <a:gd name="connsiteX205" fmla="*/ 271388 w 9155113"/>
              <a:gd name="connsiteY205" fmla="*/ 4015759 h 5435192"/>
              <a:gd name="connsiteX206" fmla="*/ 296831 w 9155113"/>
              <a:gd name="connsiteY206" fmla="*/ 3994543 h 5435192"/>
              <a:gd name="connsiteX207" fmla="*/ 453727 w 9155113"/>
              <a:gd name="connsiteY207" fmla="*/ 3773899 h 5435192"/>
              <a:gd name="connsiteX208" fmla="*/ 288350 w 9155113"/>
              <a:gd name="connsiteY208" fmla="*/ 3820573 h 5435192"/>
              <a:gd name="connsiteX209" fmla="*/ 212022 w 9155113"/>
              <a:gd name="connsiteY209" fmla="*/ 3807844 h 5435192"/>
              <a:gd name="connsiteX210" fmla="*/ 250186 w 9155113"/>
              <a:gd name="connsiteY210" fmla="*/ 3756926 h 5435192"/>
              <a:gd name="connsiteX211" fmla="*/ 279869 w 9155113"/>
              <a:gd name="connsiteY211" fmla="*/ 3710251 h 5435192"/>
              <a:gd name="connsiteX212" fmla="*/ 220503 w 9155113"/>
              <a:gd name="connsiteY212" fmla="*/ 3701765 h 5435192"/>
              <a:gd name="connsiteX213" fmla="*/ 8481 w 9155113"/>
              <a:gd name="connsiteY213" fmla="*/ 3718738 h 5435192"/>
              <a:gd name="connsiteX214" fmla="*/ 0 w 9155113"/>
              <a:gd name="connsiteY214" fmla="*/ 3697522 h 5435192"/>
              <a:gd name="connsiteX215" fmla="*/ 131454 w 9155113"/>
              <a:gd name="connsiteY215" fmla="*/ 3519309 h 5435192"/>
              <a:gd name="connsiteX216" fmla="*/ 110252 w 9155113"/>
              <a:gd name="connsiteY216" fmla="*/ 3404744 h 5435192"/>
              <a:gd name="connsiteX217" fmla="*/ 93290 w 9155113"/>
              <a:gd name="connsiteY217" fmla="*/ 3379285 h 5435192"/>
              <a:gd name="connsiteX218" fmla="*/ 144175 w 9155113"/>
              <a:gd name="connsiteY218" fmla="*/ 3235018 h 5435192"/>
              <a:gd name="connsiteX219" fmla="*/ 220503 w 9155113"/>
              <a:gd name="connsiteY219" fmla="*/ 3107723 h 5435192"/>
              <a:gd name="connsiteX220" fmla="*/ 334995 w 9155113"/>
              <a:gd name="connsiteY220" fmla="*/ 2980429 h 5435192"/>
              <a:gd name="connsiteX221" fmla="*/ 368919 w 9155113"/>
              <a:gd name="connsiteY221" fmla="*/ 2942240 h 5435192"/>
              <a:gd name="connsiteX222" fmla="*/ 424044 w 9155113"/>
              <a:gd name="connsiteY222" fmla="*/ 2844648 h 5435192"/>
              <a:gd name="connsiteX223" fmla="*/ 390121 w 9155113"/>
              <a:gd name="connsiteY223" fmla="*/ 2776757 h 5435192"/>
              <a:gd name="connsiteX224" fmla="*/ 356197 w 9155113"/>
              <a:gd name="connsiteY224" fmla="*/ 2802216 h 5435192"/>
              <a:gd name="connsiteX225" fmla="*/ 313793 w 9155113"/>
              <a:gd name="connsiteY225" fmla="*/ 2802216 h 5435192"/>
              <a:gd name="connsiteX226" fmla="*/ 326514 w 9155113"/>
              <a:gd name="connsiteY226" fmla="*/ 2764028 h 5435192"/>
              <a:gd name="connsiteX227" fmla="*/ 390121 w 9155113"/>
              <a:gd name="connsiteY227" fmla="*/ 2708867 h 5435192"/>
              <a:gd name="connsiteX228" fmla="*/ 424044 w 9155113"/>
              <a:gd name="connsiteY228" fmla="*/ 2674921 h 5435192"/>
              <a:gd name="connsiteX229" fmla="*/ 441006 w 9155113"/>
              <a:gd name="connsiteY229" fmla="*/ 2590059 h 5435192"/>
              <a:gd name="connsiteX230" fmla="*/ 593662 w 9155113"/>
              <a:gd name="connsiteY230" fmla="*/ 2390630 h 5435192"/>
              <a:gd name="connsiteX231" fmla="*/ 542777 w 9155113"/>
              <a:gd name="connsiteY231" fmla="*/ 2339712 h 5435192"/>
              <a:gd name="connsiteX232" fmla="*/ 504613 w 9155113"/>
              <a:gd name="connsiteY232" fmla="*/ 2254849 h 5435192"/>
              <a:gd name="connsiteX233" fmla="*/ 644547 w 9155113"/>
              <a:gd name="connsiteY233" fmla="*/ 2144527 h 5435192"/>
              <a:gd name="connsiteX234" fmla="*/ 580941 w 9155113"/>
              <a:gd name="connsiteY234" fmla="*/ 2097852 h 5435192"/>
              <a:gd name="connsiteX235" fmla="*/ 576700 w 9155113"/>
              <a:gd name="connsiteY235" fmla="*/ 2106339 h 5435192"/>
              <a:gd name="connsiteX236" fmla="*/ 500372 w 9155113"/>
              <a:gd name="connsiteY236" fmla="*/ 2136041 h 5435192"/>
              <a:gd name="connsiteX237" fmla="*/ 525815 w 9155113"/>
              <a:gd name="connsiteY237" fmla="*/ 2046935 h 5435192"/>
              <a:gd name="connsiteX238" fmla="*/ 530056 w 9155113"/>
              <a:gd name="connsiteY238" fmla="*/ 2025719 h 5435192"/>
              <a:gd name="connsiteX239" fmla="*/ 453727 w 9155113"/>
              <a:gd name="connsiteY239" fmla="*/ 2008746 h 5435192"/>
              <a:gd name="connsiteX240" fmla="*/ 479170 w 9155113"/>
              <a:gd name="connsiteY240" fmla="*/ 1932369 h 5435192"/>
              <a:gd name="connsiteX241" fmla="*/ 368919 w 9155113"/>
              <a:gd name="connsiteY241" fmla="*/ 1919640 h 5435192"/>
              <a:gd name="connsiteX242" fmla="*/ 441006 w 9155113"/>
              <a:gd name="connsiteY242" fmla="*/ 1830534 h 5435192"/>
              <a:gd name="connsiteX243" fmla="*/ 559739 w 9155113"/>
              <a:gd name="connsiteY243" fmla="*/ 1749914 h 5435192"/>
              <a:gd name="connsiteX244" fmla="*/ 627586 w 9155113"/>
              <a:gd name="connsiteY244" fmla="*/ 1635348 h 5435192"/>
              <a:gd name="connsiteX245" fmla="*/ 593662 w 9155113"/>
              <a:gd name="connsiteY245" fmla="*/ 1618376 h 5435192"/>
              <a:gd name="connsiteX246" fmla="*/ 530056 w 9155113"/>
              <a:gd name="connsiteY246" fmla="*/ 1656564 h 5435192"/>
              <a:gd name="connsiteX247" fmla="*/ 479170 w 9155113"/>
              <a:gd name="connsiteY247" fmla="*/ 1703239 h 5435192"/>
              <a:gd name="connsiteX248" fmla="*/ 457968 w 9155113"/>
              <a:gd name="connsiteY248" fmla="*/ 1648078 h 5435192"/>
              <a:gd name="connsiteX249" fmla="*/ 407083 w 9155113"/>
              <a:gd name="connsiteY249" fmla="*/ 1516540 h 5435192"/>
              <a:gd name="connsiteX250" fmla="*/ 432525 w 9155113"/>
              <a:gd name="connsiteY250" fmla="*/ 1355300 h 5435192"/>
              <a:gd name="connsiteX251" fmla="*/ 491892 w 9155113"/>
              <a:gd name="connsiteY251" fmla="*/ 1300139 h 5435192"/>
              <a:gd name="connsiteX252" fmla="*/ 614864 w 9155113"/>
              <a:gd name="connsiteY252" fmla="*/ 1126170 h 5435192"/>
              <a:gd name="connsiteX253" fmla="*/ 640307 w 9155113"/>
              <a:gd name="connsiteY253" fmla="*/ 1011604 h 5435192"/>
              <a:gd name="connsiteX254" fmla="*/ 627586 w 9155113"/>
              <a:gd name="connsiteY254" fmla="*/ 833392 h 5435192"/>
              <a:gd name="connsiteX255" fmla="*/ 614864 w 9155113"/>
              <a:gd name="connsiteY255" fmla="*/ 769745 h 5435192"/>
              <a:gd name="connsiteX256" fmla="*/ 657269 w 9155113"/>
              <a:gd name="connsiteY256" fmla="*/ 578803 h 5435192"/>
              <a:gd name="connsiteX257" fmla="*/ 907455 w 9155113"/>
              <a:gd name="connsiteY257" fmla="*/ 481210 h 5435192"/>
              <a:gd name="connsiteX258" fmla="*/ 945619 w 9155113"/>
              <a:gd name="connsiteY258" fmla="*/ 472724 h 5435192"/>
              <a:gd name="connsiteX259" fmla="*/ 1140679 w 9155113"/>
              <a:gd name="connsiteY259" fmla="*/ 400590 h 5435192"/>
              <a:gd name="connsiteX260" fmla="*/ 1200045 w 9155113"/>
              <a:gd name="connsiteY260" fmla="*/ 370888 h 5435192"/>
              <a:gd name="connsiteX261" fmla="*/ 1475674 w 9155113"/>
              <a:gd name="connsiteY261" fmla="*/ 468481 h 5435192"/>
              <a:gd name="connsiteX262" fmla="*/ 1789467 w 9155113"/>
              <a:gd name="connsiteY262" fmla="*/ 443022 h 5435192"/>
              <a:gd name="connsiteX263" fmla="*/ 1912439 w 9155113"/>
              <a:gd name="connsiteY263" fmla="*/ 464237 h 5435192"/>
              <a:gd name="connsiteX264" fmla="*/ 1929401 w 9155113"/>
              <a:gd name="connsiteY264" fmla="*/ 506669 h 5435192"/>
              <a:gd name="connsiteX265" fmla="*/ 1980286 w 9155113"/>
              <a:gd name="connsiteY265" fmla="*/ 591532 h 5435192"/>
              <a:gd name="connsiteX266" fmla="*/ 2205030 w 9155113"/>
              <a:gd name="connsiteY266" fmla="*/ 616991 h 5435192"/>
              <a:gd name="connsiteX267" fmla="*/ 2238953 w 9155113"/>
              <a:gd name="connsiteY267" fmla="*/ 672152 h 5435192"/>
              <a:gd name="connsiteX268" fmla="*/ 2238953 w 9155113"/>
              <a:gd name="connsiteY268" fmla="*/ 680638 h 5435192"/>
              <a:gd name="connsiteX269" fmla="*/ 2391609 w 9155113"/>
              <a:gd name="connsiteY269" fmla="*/ 740043 h 5435192"/>
              <a:gd name="connsiteX270" fmla="*/ 2425533 w 9155113"/>
              <a:gd name="connsiteY270" fmla="*/ 659423 h 5435192"/>
              <a:gd name="connsiteX271" fmla="*/ 2472178 w 9155113"/>
              <a:gd name="connsiteY271" fmla="*/ 608505 h 5435192"/>
              <a:gd name="connsiteX272" fmla="*/ 2506101 w 9155113"/>
              <a:gd name="connsiteY272" fmla="*/ 659423 h 5435192"/>
              <a:gd name="connsiteX273" fmla="*/ 2582429 w 9155113"/>
              <a:gd name="connsiteY273" fmla="*/ 740043 h 5435192"/>
              <a:gd name="connsiteX274" fmla="*/ 2684200 w 9155113"/>
              <a:gd name="connsiteY274" fmla="*/ 761258 h 5435192"/>
              <a:gd name="connsiteX275" fmla="*/ 2836855 w 9155113"/>
              <a:gd name="connsiteY275" fmla="*/ 752772 h 5435192"/>
              <a:gd name="connsiteX276" fmla="*/ 3142167 w 9155113"/>
              <a:gd name="connsiteY276" fmla="*/ 680638 h 5435192"/>
              <a:gd name="connsiteX277" fmla="*/ 3337228 w 9155113"/>
              <a:gd name="connsiteY277" fmla="*/ 629721 h 5435192"/>
              <a:gd name="connsiteX278" fmla="*/ 3383872 w 9155113"/>
              <a:gd name="connsiteY278" fmla="*/ 629721 h 5435192"/>
              <a:gd name="connsiteX279" fmla="*/ 3646780 w 9155113"/>
              <a:gd name="connsiteY279" fmla="*/ 655179 h 5435192"/>
              <a:gd name="connsiteX280" fmla="*/ 3697665 w 9155113"/>
              <a:gd name="connsiteY280" fmla="*/ 553344 h 5435192"/>
              <a:gd name="connsiteX281" fmla="*/ 3765512 w 9155113"/>
              <a:gd name="connsiteY281" fmla="*/ 502426 h 5435192"/>
              <a:gd name="connsiteX282" fmla="*/ 3918168 w 9155113"/>
              <a:gd name="connsiteY282" fmla="*/ 319970 h 5435192"/>
              <a:gd name="connsiteX283" fmla="*/ 4036900 w 9155113"/>
              <a:gd name="connsiteY283" fmla="*/ 307241 h 5435192"/>
              <a:gd name="connsiteX284" fmla="*/ 4028419 w 9155113"/>
              <a:gd name="connsiteY284" fmla="*/ 434535 h 5435192"/>
              <a:gd name="connsiteX285" fmla="*/ 3918168 w 9155113"/>
              <a:gd name="connsiteY285" fmla="*/ 536371 h 5435192"/>
              <a:gd name="connsiteX286" fmla="*/ 3901206 w 9155113"/>
              <a:gd name="connsiteY286" fmla="*/ 553344 h 5435192"/>
              <a:gd name="connsiteX287" fmla="*/ 3935130 w 9155113"/>
              <a:gd name="connsiteY287" fmla="*/ 604262 h 5435192"/>
              <a:gd name="connsiteX288" fmla="*/ 4193797 w 9155113"/>
              <a:gd name="connsiteY288" fmla="*/ 493940 h 5435192"/>
              <a:gd name="connsiteX289" fmla="*/ 4291327 w 9155113"/>
              <a:gd name="connsiteY289" fmla="*/ 451508 h 5435192"/>
              <a:gd name="connsiteX290" fmla="*/ 4363414 w 9155113"/>
              <a:gd name="connsiteY290" fmla="*/ 311484 h 5435192"/>
              <a:gd name="connsiteX291" fmla="*/ 4465185 w 9155113"/>
              <a:gd name="connsiteY291" fmla="*/ 124785 h 5435192"/>
              <a:gd name="connsiteX292" fmla="*/ 4477906 w 9155113"/>
              <a:gd name="connsiteY292" fmla="*/ 112056 h 5435192"/>
              <a:gd name="connsiteX293" fmla="*/ 4681448 w 9155113"/>
              <a:gd name="connsiteY293" fmla="*/ 44165 h 5435192"/>
              <a:gd name="connsiteX294" fmla="*/ 4855306 w 9155113"/>
              <a:gd name="connsiteY294" fmla="*/ 61138 h 5435192"/>
              <a:gd name="connsiteX295" fmla="*/ 4872267 w 9155113"/>
              <a:gd name="connsiteY295" fmla="*/ 61138 h 5435192"/>
              <a:gd name="connsiteX296" fmla="*/ 5143656 w 9155113"/>
              <a:gd name="connsiteY296" fmla="*/ 150244 h 5435192"/>
              <a:gd name="connsiteX297" fmla="*/ 5249667 w 9155113"/>
              <a:gd name="connsiteY297" fmla="*/ 124785 h 5435192"/>
              <a:gd name="connsiteX298" fmla="*/ 5334476 w 9155113"/>
              <a:gd name="connsiteY298" fmla="*/ 103569 h 5435192"/>
              <a:gd name="connsiteX299" fmla="*/ 5275109 w 9155113"/>
              <a:gd name="connsiteY299" fmla="*/ 209648 h 5435192"/>
              <a:gd name="connsiteX300" fmla="*/ 5317514 w 9155113"/>
              <a:gd name="connsiteY300" fmla="*/ 243593 h 5435192"/>
              <a:gd name="connsiteX301" fmla="*/ 5376880 w 9155113"/>
              <a:gd name="connsiteY301" fmla="*/ 179946 h 5435192"/>
              <a:gd name="connsiteX302" fmla="*/ 5436246 w 9155113"/>
              <a:gd name="connsiteY302" fmla="*/ 1734 h 5435192"/>
              <a:gd name="connsiteX303" fmla="*/ 5457448 w 9155113"/>
              <a:gd name="connsiteY303" fmla="*/ 86597 h 5435192"/>
              <a:gd name="connsiteX304" fmla="*/ 5495612 w 9155113"/>
              <a:gd name="connsiteY304" fmla="*/ 129028 h 5435192"/>
              <a:gd name="connsiteX305" fmla="*/ 5529536 w 9155113"/>
              <a:gd name="connsiteY305" fmla="*/ 95083 h 5435192"/>
              <a:gd name="connsiteX306" fmla="*/ 5559219 w 9155113"/>
              <a:gd name="connsiteY306" fmla="*/ 35679 h 5435192"/>
              <a:gd name="connsiteX307" fmla="*/ 5600563 w 9155113"/>
              <a:gd name="connsiteY307" fmla="*/ 142 h 543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9155113" h="5435192">
                <a:moveTo>
                  <a:pt x="5600563" y="142"/>
                </a:moveTo>
                <a:cubicBezTo>
                  <a:pt x="5613285" y="-1449"/>
                  <a:pt x="5624946" y="10220"/>
                  <a:pt x="5635547" y="44165"/>
                </a:cubicBezTo>
                <a:cubicBezTo>
                  <a:pt x="5644028" y="69624"/>
                  <a:pt x="5665230" y="90840"/>
                  <a:pt x="5682192" y="112056"/>
                </a:cubicBezTo>
                <a:cubicBezTo>
                  <a:pt x="5724596" y="146001"/>
                  <a:pt x="5750039" y="112056"/>
                  <a:pt x="5779722" y="86597"/>
                </a:cubicBezTo>
                <a:cubicBezTo>
                  <a:pt x="5864531" y="5977"/>
                  <a:pt x="5932378" y="5977"/>
                  <a:pt x="6008706" y="86597"/>
                </a:cubicBezTo>
                <a:cubicBezTo>
                  <a:pt x="6042629" y="124785"/>
                  <a:pt x="6097755" y="103569"/>
                  <a:pt x="6140159" y="124785"/>
                </a:cubicBezTo>
                <a:cubicBezTo>
                  <a:pt x="6148640" y="116299"/>
                  <a:pt x="6161362" y="103569"/>
                  <a:pt x="6169842" y="90840"/>
                </a:cubicBezTo>
                <a:cubicBezTo>
                  <a:pt x="6224968" y="39922"/>
                  <a:pt x="6275854" y="86597"/>
                  <a:pt x="6326739" y="95083"/>
                </a:cubicBezTo>
                <a:cubicBezTo>
                  <a:pt x="6453952" y="112056"/>
                  <a:pt x="6581165" y="129028"/>
                  <a:pt x="6708379" y="150244"/>
                </a:cubicBezTo>
                <a:cubicBezTo>
                  <a:pt x="6738062" y="154487"/>
                  <a:pt x="6759264" y="167217"/>
                  <a:pt x="6738062" y="201162"/>
                </a:cubicBezTo>
                <a:cubicBezTo>
                  <a:pt x="6721100" y="230864"/>
                  <a:pt x="6661734" y="252080"/>
                  <a:pt x="6695657" y="286025"/>
                </a:cubicBezTo>
                <a:cubicBezTo>
                  <a:pt x="6721100" y="315727"/>
                  <a:pt x="6780466" y="307241"/>
                  <a:pt x="6818630" y="294511"/>
                </a:cubicBezTo>
                <a:cubicBezTo>
                  <a:pt x="6844073" y="286025"/>
                  <a:pt x="6865275" y="252080"/>
                  <a:pt x="6886477" y="294511"/>
                </a:cubicBezTo>
                <a:cubicBezTo>
                  <a:pt x="6899198" y="328456"/>
                  <a:pt x="6852554" y="324213"/>
                  <a:pt x="6839832" y="345429"/>
                </a:cubicBezTo>
                <a:cubicBezTo>
                  <a:pt x="6818630" y="379374"/>
                  <a:pt x="6750783" y="358159"/>
                  <a:pt x="6738062" y="413320"/>
                </a:cubicBezTo>
                <a:cubicBezTo>
                  <a:pt x="6848313" y="485453"/>
                  <a:pt x="6962805" y="417563"/>
                  <a:pt x="7073056" y="430292"/>
                </a:cubicBezTo>
                <a:cubicBezTo>
                  <a:pt x="7123942" y="409076"/>
                  <a:pt x="7170586" y="404833"/>
                  <a:pt x="7212991" y="443022"/>
                </a:cubicBezTo>
                <a:cubicBezTo>
                  <a:pt x="7255395" y="481210"/>
                  <a:pt x="7293559" y="472724"/>
                  <a:pt x="7331723" y="438779"/>
                </a:cubicBezTo>
                <a:cubicBezTo>
                  <a:pt x="7361406" y="409076"/>
                  <a:pt x="7395330" y="392104"/>
                  <a:pt x="7437734" y="404833"/>
                </a:cubicBezTo>
                <a:cubicBezTo>
                  <a:pt x="7446215" y="409076"/>
                  <a:pt x="7454696" y="409076"/>
                  <a:pt x="7463177" y="413320"/>
                </a:cubicBezTo>
                <a:cubicBezTo>
                  <a:pt x="7467418" y="298754"/>
                  <a:pt x="7594630" y="392104"/>
                  <a:pt x="7624314" y="315727"/>
                </a:cubicBezTo>
                <a:cubicBezTo>
                  <a:pt x="7632794" y="298754"/>
                  <a:pt x="7827855" y="324213"/>
                  <a:pt x="7840576" y="341186"/>
                </a:cubicBezTo>
                <a:cubicBezTo>
                  <a:pt x="7870260" y="379374"/>
                  <a:pt x="7836336" y="438779"/>
                  <a:pt x="7785450" y="451508"/>
                </a:cubicBezTo>
                <a:cubicBezTo>
                  <a:pt x="7696401" y="472724"/>
                  <a:pt x="7611592" y="498183"/>
                  <a:pt x="7535264" y="544857"/>
                </a:cubicBezTo>
                <a:cubicBezTo>
                  <a:pt x="7522543" y="553344"/>
                  <a:pt x="7509822" y="566073"/>
                  <a:pt x="7497100" y="574560"/>
                </a:cubicBezTo>
                <a:cubicBezTo>
                  <a:pt x="7475898" y="600018"/>
                  <a:pt x="7467418" y="633964"/>
                  <a:pt x="7488620" y="650936"/>
                </a:cubicBezTo>
                <a:cubicBezTo>
                  <a:pt x="7505582" y="672152"/>
                  <a:pt x="7535264" y="659423"/>
                  <a:pt x="7552226" y="642450"/>
                </a:cubicBezTo>
                <a:cubicBezTo>
                  <a:pt x="7628554" y="561830"/>
                  <a:pt x="7696401" y="595775"/>
                  <a:pt x="7760008" y="655179"/>
                </a:cubicBezTo>
                <a:cubicBezTo>
                  <a:pt x="7798172" y="693368"/>
                  <a:pt x="7832096" y="706097"/>
                  <a:pt x="7878740" y="672152"/>
                </a:cubicBezTo>
                <a:cubicBezTo>
                  <a:pt x="7895702" y="659423"/>
                  <a:pt x="7916904" y="646693"/>
                  <a:pt x="7929626" y="667909"/>
                </a:cubicBezTo>
                <a:cubicBezTo>
                  <a:pt x="7946587" y="689125"/>
                  <a:pt x="7929626" y="710341"/>
                  <a:pt x="7912664" y="723070"/>
                </a:cubicBezTo>
                <a:cubicBezTo>
                  <a:pt x="7891462" y="744286"/>
                  <a:pt x="7870260" y="761258"/>
                  <a:pt x="7840576" y="761258"/>
                </a:cubicBezTo>
                <a:cubicBezTo>
                  <a:pt x="7836336" y="786717"/>
                  <a:pt x="7844816" y="824906"/>
                  <a:pt x="7870260" y="816419"/>
                </a:cubicBezTo>
                <a:cubicBezTo>
                  <a:pt x="7938106" y="803690"/>
                  <a:pt x="7938106" y="841878"/>
                  <a:pt x="7946587" y="888553"/>
                </a:cubicBezTo>
                <a:cubicBezTo>
                  <a:pt x="7950828" y="930985"/>
                  <a:pt x="7976270" y="969173"/>
                  <a:pt x="7916904" y="990389"/>
                </a:cubicBezTo>
                <a:cubicBezTo>
                  <a:pt x="7904183" y="998875"/>
                  <a:pt x="7895702" y="1020091"/>
                  <a:pt x="7908423" y="1037064"/>
                </a:cubicBezTo>
                <a:cubicBezTo>
                  <a:pt x="7925385" y="1058279"/>
                  <a:pt x="7950828" y="1045550"/>
                  <a:pt x="7972030" y="1041307"/>
                </a:cubicBezTo>
                <a:cubicBezTo>
                  <a:pt x="7988992" y="1015848"/>
                  <a:pt x="8014434" y="994632"/>
                  <a:pt x="8039877" y="981902"/>
                </a:cubicBezTo>
                <a:cubicBezTo>
                  <a:pt x="8069560" y="969173"/>
                  <a:pt x="8107724" y="918255"/>
                  <a:pt x="8133166" y="956444"/>
                </a:cubicBezTo>
                <a:cubicBezTo>
                  <a:pt x="8154369" y="990389"/>
                  <a:pt x="8116205" y="1032820"/>
                  <a:pt x="8090762" y="1066766"/>
                </a:cubicBezTo>
                <a:cubicBezTo>
                  <a:pt x="8073800" y="1087981"/>
                  <a:pt x="8031396" y="1075252"/>
                  <a:pt x="8031396" y="1117683"/>
                </a:cubicBezTo>
                <a:cubicBezTo>
                  <a:pt x="8056838" y="1138899"/>
                  <a:pt x="8069560" y="1092225"/>
                  <a:pt x="8090762" y="1104954"/>
                </a:cubicBezTo>
                <a:cubicBezTo>
                  <a:pt x="8090762" y="1134656"/>
                  <a:pt x="8039877" y="1147386"/>
                  <a:pt x="8069560" y="1181331"/>
                </a:cubicBezTo>
                <a:cubicBezTo>
                  <a:pt x="8086522" y="1202547"/>
                  <a:pt x="8107724" y="1181331"/>
                  <a:pt x="8124686" y="1181331"/>
                </a:cubicBezTo>
                <a:cubicBezTo>
                  <a:pt x="8175571" y="1134656"/>
                  <a:pt x="8201014" y="1045550"/>
                  <a:pt x="8302784" y="1096468"/>
                </a:cubicBezTo>
                <a:cubicBezTo>
                  <a:pt x="8323986" y="1104954"/>
                  <a:pt x="8366391" y="1087981"/>
                  <a:pt x="8362150" y="1138899"/>
                </a:cubicBezTo>
                <a:cubicBezTo>
                  <a:pt x="8362150" y="1181331"/>
                  <a:pt x="8340948" y="1211033"/>
                  <a:pt x="8294304" y="1215276"/>
                </a:cubicBezTo>
                <a:cubicBezTo>
                  <a:pt x="8281582" y="1228006"/>
                  <a:pt x="8273101" y="1236492"/>
                  <a:pt x="8260380" y="1249221"/>
                </a:cubicBezTo>
                <a:cubicBezTo>
                  <a:pt x="8264620" y="1325598"/>
                  <a:pt x="8315506" y="1308625"/>
                  <a:pt x="8353670" y="1287410"/>
                </a:cubicBezTo>
                <a:cubicBezTo>
                  <a:pt x="8404555" y="1253464"/>
                  <a:pt x="8446959" y="1270437"/>
                  <a:pt x="8502085" y="1283167"/>
                </a:cubicBezTo>
                <a:cubicBezTo>
                  <a:pt x="8599615" y="1308625"/>
                  <a:pt x="8697145" y="1385002"/>
                  <a:pt x="8807397" y="1308625"/>
                </a:cubicBezTo>
                <a:cubicBezTo>
                  <a:pt x="8845561" y="1283167"/>
                  <a:pt x="8896446" y="1312869"/>
                  <a:pt x="8943091" y="1304382"/>
                </a:cubicBezTo>
                <a:cubicBezTo>
                  <a:pt x="8985495" y="1300139"/>
                  <a:pt x="8972774" y="1346814"/>
                  <a:pt x="8968534" y="1368030"/>
                </a:cubicBezTo>
                <a:cubicBezTo>
                  <a:pt x="8960053" y="1401975"/>
                  <a:pt x="8934610" y="1418948"/>
                  <a:pt x="8904927" y="1435920"/>
                </a:cubicBezTo>
                <a:cubicBezTo>
                  <a:pt x="8871003" y="1452893"/>
                  <a:pt x="8854042" y="1478352"/>
                  <a:pt x="8854042" y="1520783"/>
                </a:cubicBezTo>
                <a:cubicBezTo>
                  <a:pt x="8854042" y="1563215"/>
                  <a:pt x="8837080" y="1597160"/>
                  <a:pt x="8786195" y="1605646"/>
                </a:cubicBezTo>
                <a:cubicBezTo>
                  <a:pt x="8769233" y="1631105"/>
                  <a:pt x="8735309" y="1639592"/>
                  <a:pt x="8722588" y="1677780"/>
                </a:cubicBezTo>
                <a:cubicBezTo>
                  <a:pt x="8781954" y="1686266"/>
                  <a:pt x="8820118" y="1643835"/>
                  <a:pt x="8871003" y="1631105"/>
                </a:cubicBezTo>
                <a:cubicBezTo>
                  <a:pt x="8896446" y="1622619"/>
                  <a:pt x="8926129" y="1614133"/>
                  <a:pt x="8943091" y="1643835"/>
                </a:cubicBezTo>
                <a:cubicBezTo>
                  <a:pt x="8964293" y="1677780"/>
                  <a:pt x="8930370" y="1682023"/>
                  <a:pt x="8909167" y="1694753"/>
                </a:cubicBezTo>
                <a:cubicBezTo>
                  <a:pt x="8892206" y="1707482"/>
                  <a:pt x="8871003" y="1728698"/>
                  <a:pt x="8883725" y="1749914"/>
                </a:cubicBezTo>
                <a:cubicBezTo>
                  <a:pt x="8892206" y="1766886"/>
                  <a:pt x="8921889" y="1762643"/>
                  <a:pt x="8938850" y="1749914"/>
                </a:cubicBezTo>
                <a:cubicBezTo>
                  <a:pt x="9006698" y="1711725"/>
                  <a:pt x="9078785" y="1788102"/>
                  <a:pt x="9155113" y="1754157"/>
                </a:cubicBezTo>
                <a:cubicBezTo>
                  <a:pt x="9095747" y="1834777"/>
                  <a:pt x="9040621" y="1915397"/>
                  <a:pt x="8981255" y="1996017"/>
                </a:cubicBezTo>
                <a:cubicBezTo>
                  <a:pt x="9015178" y="2000260"/>
                  <a:pt x="8998217" y="2059664"/>
                  <a:pt x="9049102" y="2051178"/>
                </a:cubicBezTo>
                <a:cubicBezTo>
                  <a:pt x="9087266" y="2046935"/>
                  <a:pt x="9066064" y="2080880"/>
                  <a:pt x="9049102" y="2097852"/>
                </a:cubicBezTo>
                <a:cubicBezTo>
                  <a:pt x="9027900" y="2123311"/>
                  <a:pt x="8989736" y="2144527"/>
                  <a:pt x="9027900" y="2186959"/>
                </a:cubicBezTo>
                <a:cubicBezTo>
                  <a:pt x="9032140" y="2191202"/>
                  <a:pt x="9027900" y="2203931"/>
                  <a:pt x="9023659" y="2208174"/>
                </a:cubicBezTo>
                <a:cubicBezTo>
                  <a:pt x="8955812" y="2288794"/>
                  <a:pt x="8921889" y="2390630"/>
                  <a:pt x="8841320" y="2467007"/>
                </a:cubicBezTo>
                <a:cubicBezTo>
                  <a:pt x="8837080" y="2471250"/>
                  <a:pt x="8828599" y="2467007"/>
                  <a:pt x="8820118" y="2471250"/>
                </a:cubicBezTo>
                <a:cubicBezTo>
                  <a:pt x="8790435" y="2483979"/>
                  <a:pt x="8786195" y="2517925"/>
                  <a:pt x="8764992" y="2539140"/>
                </a:cubicBezTo>
                <a:cubicBezTo>
                  <a:pt x="8760752" y="2568843"/>
                  <a:pt x="8748031" y="2594302"/>
                  <a:pt x="8718348" y="2607031"/>
                </a:cubicBezTo>
                <a:cubicBezTo>
                  <a:pt x="8718348" y="2624004"/>
                  <a:pt x="8718348" y="2640976"/>
                  <a:pt x="8718348" y="2657949"/>
                </a:cubicBezTo>
                <a:cubicBezTo>
                  <a:pt x="8731069" y="2679165"/>
                  <a:pt x="8748031" y="2674921"/>
                  <a:pt x="8769233" y="2674921"/>
                </a:cubicBezTo>
                <a:cubicBezTo>
                  <a:pt x="8794675" y="2662192"/>
                  <a:pt x="8824359" y="2619760"/>
                  <a:pt x="8845561" y="2649463"/>
                </a:cubicBezTo>
                <a:cubicBezTo>
                  <a:pt x="8862523" y="2683408"/>
                  <a:pt x="8820118" y="2700380"/>
                  <a:pt x="8786195" y="2708867"/>
                </a:cubicBezTo>
                <a:cubicBezTo>
                  <a:pt x="8773473" y="2730083"/>
                  <a:pt x="8760752" y="2751298"/>
                  <a:pt x="8748031" y="2772514"/>
                </a:cubicBezTo>
                <a:cubicBezTo>
                  <a:pt x="8743790" y="2793730"/>
                  <a:pt x="8739550" y="2810702"/>
                  <a:pt x="8731069" y="2831918"/>
                </a:cubicBezTo>
                <a:cubicBezTo>
                  <a:pt x="8692905" y="2882836"/>
                  <a:pt x="8658981" y="2933754"/>
                  <a:pt x="8620817" y="2980429"/>
                </a:cubicBezTo>
                <a:cubicBezTo>
                  <a:pt x="8616577" y="2993158"/>
                  <a:pt x="8612336" y="3001644"/>
                  <a:pt x="8608096" y="3010131"/>
                </a:cubicBezTo>
                <a:cubicBezTo>
                  <a:pt x="8548730" y="3082264"/>
                  <a:pt x="8548730" y="3082264"/>
                  <a:pt x="8637779" y="3107723"/>
                </a:cubicBezTo>
                <a:cubicBezTo>
                  <a:pt x="8663222" y="3111966"/>
                  <a:pt x="8684424" y="3141669"/>
                  <a:pt x="8675943" y="3150155"/>
                </a:cubicBezTo>
                <a:cubicBezTo>
                  <a:pt x="8642020" y="3196830"/>
                  <a:pt x="8642020" y="3277450"/>
                  <a:pt x="8569932" y="3285936"/>
                </a:cubicBezTo>
                <a:cubicBezTo>
                  <a:pt x="8493604" y="3298665"/>
                  <a:pt x="8489364" y="3349583"/>
                  <a:pt x="8476642" y="3417474"/>
                </a:cubicBezTo>
                <a:cubicBezTo>
                  <a:pt x="8523287" y="3387772"/>
                  <a:pt x="8557211" y="3362313"/>
                  <a:pt x="8591134" y="3341097"/>
                </a:cubicBezTo>
                <a:cubicBezTo>
                  <a:pt x="8612336" y="3332611"/>
                  <a:pt x="8629298" y="3294422"/>
                  <a:pt x="8654741" y="3319881"/>
                </a:cubicBezTo>
                <a:cubicBezTo>
                  <a:pt x="8684424" y="3349583"/>
                  <a:pt x="8667462" y="3383528"/>
                  <a:pt x="8633539" y="3404744"/>
                </a:cubicBezTo>
                <a:cubicBezTo>
                  <a:pt x="8625058" y="3476878"/>
                  <a:pt x="8671703" y="3455662"/>
                  <a:pt x="8705626" y="3442933"/>
                </a:cubicBezTo>
                <a:cubicBezTo>
                  <a:pt x="8722588" y="3481121"/>
                  <a:pt x="8671703" y="3489607"/>
                  <a:pt x="8680184" y="3519309"/>
                </a:cubicBezTo>
                <a:cubicBezTo>
                  <a:pt x="8718348" y="3532039"/>
                  <a:pt x="8769233" y="3485364"/>
                  <a:pt x="8790435" y="3532039"/>
                </a:cubicBezTo>
                <a:cubicBezTo>
                  <a:pt x="8807397" y="3570227"/>
                  <a:pt x="8748031" y="3587200"/>
                  <a:pt x="8722588" y="3612659"/>
                </a:cubicBezTo>
                <a:cubicBezTo>
                  <a:pt x="8684424" y="3655090"/>
                  <a:pt x="8646260" y="3684792"/>
                  <a:pt x="8586894" y="3701765"/>
                </a:cubicBezTo>
                <a:cubicBezTo>
                  <a:pt x="8540249" y="3718738"/>
                  <a:pt x="8527528" y="3778142"/>
                  <a:pt x="8531768" y="3829060"/>
                </a:cubicBezTo>
                <a:cubicBezTo>
                  <a:pt x="8578413" y="3824817"/>
                  <a:pt x="8608096" y="3790871"/>
                  <a:pt x="8642020" y="3761169"/>
                </a:cubicBezTo>
                <a:cubicBezTo>
                  <a:pt x="8675943" y="3735710"/>
                  <a:pt x="8701386" y="3735710"/>
                  <a:pt x="8701386" y="3786628"/>
                </a:cubicBezTo>
                <a:cubicBezTo>
                  <a:pt x="8697145" y="3841789"/>
                  <a:pt x="8714107" y="3892707"/>
                  <a:pt x="8748031" y="3926652"/>
                </a:cubicBezTo>
                <a:cubicBezTo>
                  <a:pt x="8803156" y="3981813"/>
                  <a:pt x="8786195" y="4036974"/>
                  <a:pt x="8748031" y="4070920"/>
                </a:cubicBezTo>
                <a:cubicBezTo>
                  <a:pt x="8684424" y="4117594"/>
                  <a:pt x="8667462" y="4189728"/>
                  <a:pt x="8616577" y="4236403"/>
                </a:cubicBezTo>
                <a:cubicBezTo>
                  <a:pt x="8612336" y="4266105"/>
                  <a:pt x="8603856" y="4304293"/>
                  <a:pt x="8574173" y="4312780"/>
                </a:cubicBezTo>
                <a:cubicBezTo>
                  <a:pt x="8489364" y="4338239"/>
                  <a:pt x="8506325" y="4401886"/>
                  <a:pt x="8523287" y="4452804"/>
                </a:cubicBezTo>
                <a:cubicBezTo>
                  <a:pt x="8548730" y="4516451"/>
                  <a:pt x="8548730" y="4571612"/>
                  <a:pt x="8514806" y="4626773"/>
                </a:cubicBezTo>
                <a:cubicBezTo>
                  <a:pt x="8540249" y="4686177"/>
                  <a:pt x="8569932" y="4745581"/>
                  <a:pt x="8531768" y="4813472"/>
                </a:cubicBezTo>
                <a:cubicBezTo>
                  <a:pt x="8523287" y="4877119"/>
                  <a:pt x="8472402" y="4911065"/>
                  <a:pt x="8429998" y="4949253"/>
                </a:cubicBezTo>
                <a:cubicBezTo>
                  <a:pt x="8383352" y="4987441"/>
                  <a:pt x="8336708" y="5008657"/>
                  <a:pt x="8273101" y="4974712"/>
                </a:cubicBezTo>
                <a:cubicBezTo>
                  <a:pt x="8251899" y="4961982"/>
                  <a:pt x="8217976" y="4957739"/>
                  <a:pt x="8205254" y="4983198"/>
                </a:cubicBezTo>
                <a:cubicBezTo>
                  <a:pt x="8184052" y="5029873"/>
                  <a:pt x="8141648" y="5029873"/>
                  <a:pt x="8099243" y="5038359"/>
                </a:cubicBezTo>
                <a:cubicBezTo>
                  <a:pt x="8035636" y="5055332"/>
                  <a:pt x="7967790" y="5051089"/>
                  <a:pt x="7916904" y="5106250"/>
                </a:cubicBezTo>
                <a:cubicBezTo>
                  <a:pt x="7882980" y="5144438"/>
                  <a:pt x="7747286" y="5110493"/>
                  <a:pt x="7717604" y="5059575"/>
                </a:cubicBezTo>
                <a:cubicBezTo>
                  <a:pt x="7658237" y="4945010"/>
                  <a:pt x="7560707" y="4974712"/>
                  <a:pt x="7471658" y="4987441"/>
                </a:cubicBezTo>
                <a:cubicBezTo>
                  <a:pt x="7399570" y="4995928"/>
                  <a:pt x="7327483" y="5029873"/>
                  <a:pt x="7251155" y="4987441"/>
                </a:cubicBezTo>
                <a:cubicBezTo>
                  <a:pt x="7225712" y="4974712"/>
                  <a:pt x="7204510" y="4974712"/>
                  <a:pt x="7234193" y="4940767"/>
                </a:cubicBezTo>
                <a:cubicBezTo>
                  <a:pt x="7255395" y="4911065"/>
                  <a:pt x="7242674" y="4872876"/>
                  <a:pt x="7204510" y="4868633"/>
                </a:cubicBezTo>
                <a:cubicBezTo>
                  <a:pt x="7123942" y="4860147"/>
                  <a:pt x="7051854" y="4809229"/>
                  <a:pt x="6962805" y="4838931"/>
                </a:cubicBezTo>
                <a:cubicBezTo>
                  <a:pt x="6924641" y="4851660"/>
                  <a:pt x="6890718" y="4838931"/>
                  <a:pt x="6920400" y="4788013"/>
                </a:cubicBezTo>
                <a:cubicBezTo>
                  <a:pt x="6933122" y="4766797"/>
                  <a:pt x="6933122" y="4737095"/>
                  <a:pt x="6911920" y="4749825"/>
                </a:cubicBezTo>
                <a:cubicBezTo>
                  <a:pt x="6861034" y="4783770"/>
                  <a:pt x="6852554" y="4749825"/>
                  <a:pt x="6835592" y="4720123"/>
                </a:cubicBezTo>
                <a:cubicBezTo>
                  <a:pt x="6822870" y="4707393"/>
                  <a:pt x="6805909" y="4694664"/>
                  <a:pt x="6784707" y="4703150"/>
                </a:cubicBezTo>
                <a:cubicBezTo>
                  <a:pt x="6755023" y="4715879"/>
                  <a:pt x="6742302" y="4737095"/>
                  <a:pt x="6733821" y="4766797"/>
                </a:cubicBezTo>
                <a:cubicBezTo>
                  <a:pt x="6729581" y="4800742"/>
                  <a:pt x="6738062" y="4847417"/>
                  <a:pt x="6691417" y="4843174"/>
                </a:cubicBezTo>
                <a:cubicBezTo>
                  <a:pt x="6649012" y="4834688"/>
                  <a:pt x="6653253" y="4796499"/>
                  <a:pt x="6653253" y="4758311"/>
                </a:cubicBezTo>
                <a:cubicBezTo>
                  <a:pt x="6657493" y="4720123"/>
                  <a:pt x="6623570" y="4711636"/>
                  <a:pt x="6589646" y="4711636"/>
                </a:cubicBezTo>
                <a:cubicBezTo>
                  <a:pt x="6526040" y="4711636"/>
                  <a:pt x="6470914" y="4690420"/>
                  <a:pt x="6411548" y="4677691"/>
                </a:cubicBezTo>
                <a:cubicBezTo>
                  <a:pt x="6407307" y="4677691"/>
                  <a:pt x="6398826" y="4677691"/>
                  <a:pt x="6394586" y="4677691"/>
                </a:cubicBezTo>
                <a:cubicBezTo>
                  <a:pt x="6301296" y="4728609"/>
                  <a:pt x="6191045" y="4724366"/>
                  <a:pt x="6089274" y="4754068"/>
                </a:cubicBezTo>
                <a:cubicBezTo>
                  <a:pt x="6021427" y="4771040"/>
                  <a:pt x="5962061" y="4813472"/>
                  <a:pt x="5885733" y="4817715"/>
                </a:cubicBezTo>
                <a:cubicBezTo>
                  <a:pt x="5813645" y="4821958"/>
                  <a:pt x="5750039" y="4821958"/>
                  <a:pt x="5686432" y="4788013"/>
                </a:cubicBezTo>
                <a:cubicBezTo>
                  <a:pt x="5639787" y="4762554"/>
                  <a:pt x="5584662" y="4809229"/>
                  <a:pt x="5529536" y="4796499"/>
                </a:cubicBezTo>
                <a:cubicBezTo>
                  <a:pt x="5495612" y="4796499"/>
                  <a:pt x="5478651" y="4821958"/>
                  <a:pt x="5461689" y="4847417"/>
                </a:cubicBezTo>
                <a:cubicBezTo>
                  <a:pt x="5461689" y="4877119"/>
                  <a:pt x="5465929" y="4911065"/>
                  <a:pt x="5436246" y="4932280"/>
                </a:cubicBezTo>
                <a:cubicBezTo>
                  <a:pt x="5359918" y="4987441"/>
                  <a:pt x="5309033" y="5063818"/>
                  <a:pt x="5245426" y="5127465"/>
                </a:cubicBezTo>
                <a:cubicBezTo>
                  <a:pt x="5203022" y="5169897"/>
                  <a:pt x="5152137" y="5174140"/>
                  <a:pt x="5126694" y="5144438"/>
                </a:cubicBezTo>
                <a:cubicBezTo>
                  <a:pt x="5101251" y="5118979"/>
                  <a:pt x="5097011" y="5059575"/>
                  <a:pt x="5130934" y="5021387"/>
                </a:cubicBezTo>
                <a:cubicBezTo>
                  <a:pt x="5160617" y="4983198"/>
                  <a:pt x="5203022" y="4957739"/>
                  <a:pt x="5241186" y="4932280"/>
                </a:cubicBezTo>
                <a:cubicBezTo>
                  <a:pt x="5258148" y="4885606"/>
                  <a:pt x="5304792" y="4851660"/>
                  <a:pt x="5309033" y="4796499"/>
                </a:cubicBezTo>
                <a:cubicBezTo>
                  <a:pt x="5304792" y="4796499"/>
                  <a:pt x="5296312" y="4796499"/>
                  <a:pt x="5292071" y="4796499"/>
                </a:cubicBezTo>
                <a:cubicBezTo>
                  <a:pt x="5262388" y="4796499"/>
                  <a:pt x="5241186" y="4817715"/>
                  <a:pt x="5224224" y="4838931"/>
                </a:cubicBezTo>
                <a:cubicBezTo>
                  <a:pt x="5156377" y="4928037"/>
                  <a:pt x="5046126" y="4923794"/>
                  <a:pt x="4952836" y="4961982"/>
                </a:cubicBezTo>
                <a:cubicBezTo>
                  <a:pt x="4910431" y="4978955"/>
                  <a:pt x="4876508" y="5004414"/>
                  <a:pt x="4834103" y="5017143"/>
                </a:cubicBezTo>
                <a:cubicBezTo>
                  <a:pt x="4766256" y="5063818"/>
                  <a:pt x="4804420" y="5144438"/>
                  <a:pt x="4787459" y="5203842"/>
                </a:cubicBezTo>
                <a:cubicBezTo>
                  <a:pt x="4766256" y="5301435"/>
                  <a:pt x="4668726" y="5335380"/>
                  <a:pt x="4630562" y="5416000"/>
                </a:cubicBezTo>
                <a:cubicBezTo>
                  <a:pt x="4617841" y="5445702"/>
                  <a:pt x="4443983" y="5411757"/>
                  <a:pt x="4435502" y="5382055"/>
                </a:cubicBezTo>
                <a:cubicBezTo>
                  <a:pt x="4414300" y="5322651"/>
                  <a:pt x="4384617" y="5339623"/>
                  <a:pt x="4350693" y="5365082"/>
                </a:cubicBezTo>
                <a:cubicBezTo>
                  <a:pt x="4333731" y="5377812"/>
                  <a:pt x="4312529" y="5399027"/>
                  <a:pt x="4304048" y="5386298"/>
                </a:cubicBezTo>
                <a:cubicBezTo>
                  <a:pt x="4231961" y="5305678"/>
                  <a:pt x="4125950" y="5356596"/>
                  <a:pt x="4049622" y="5314164"/>
                </a:cubicBezTo>
                <a:cubicBezTo>
                  <a:pt x="3986015" y="5280219"/>
                  <a:pt x="3943611" y="5297192"/>
                  <a:pt x="3896966" y="5335380"/>
                </a:cubicBezTo>
                <a:cubicBezTo>
                  <a:pt x="3884244" y="5343866"/>
                  <a:pt x="3871523" y="5356596"/>
                  <a:pt x="3850321" y="5352353"/>
                </a:cubicBezTo>
                <a:cubicBezTo>
                  <a:pt x="3841840" y="5326894"/>
                  <a:pt x="3871523" y="5318407"/>
                  <a:pt x="3875764" y="5301435"/>
                </a:cubicBezTo>
                <a:cubicBezTo>
                  <a:pt x="3888485" y="5267490"/>
                  <a:pt x="3896966" y="5229301"/>
                  <a:pt x="3858802" y="5212329"/>
                </a:cubicBezTo>
                <a:cubicBezTo>
                  <a:pt x="3816397" y="5195356"/>
                  <a:pt x="3795195" y="5225058"/>
                  <a:pt x="3786714" y="5259003"/>
                </a:cubicBezTo>
                <a:cubicBezTo>
                  <a:pt x="3773993" y="5305678"/>
                  <a:pt x="3748550" y="5339623"/>
                  <a:pt x="3731589" y="5377812"/>
                </a:cubicBezTo>
                <a:cubicBezTo>
                  <a:pt x="3701905" y="5360839"/>
                  <a:pt x="3731589" y="5322651"/>
                  <a:pt x="3697665" y="5314164"/>
                </a:cubicBezTo>
                <a:cubicBezTo>
                  <a:pt x="3672222" y="5309921"/>
                  <a:pt x="3655261" y="5339623"/>
                  <a:pt x="3638299" y="5356596"/>
                </a:cubicBezTo>
                <a:cubicBezTo>
                  <a:pt x="3625578" y="5373568"/>
                  <a:pt x="3612856" y="5394784"/>
                  <a:pt x="3600135" y="5411757"/>
                </a:cubicBezTo>
                <a:cubicBezTo>
                  <a:pt x="3574692" y="5437216"/>
                  <a:pt x="3553490" y="5449945"/>
                  <a:pt x="3528047" y="5407514"/>
                </a:cubicBezTo>
                <a:cubicBezTo>
                  <a:pt x="3468681" y="5301435"/>
                  <a:pt x="3451719" y="5297192"/>
                  <a:pt x="3362670" y="5377812"/>
                </a:cubicBezTo>
                <a:cubicBezTo>
                  <a:pt x="3286342" y="5445702"/>
                  <a:pt x="3226976" y="5441459"/>
                  <a:pt x="3154889" y="5365082"/>
                </a:cubicBezTo>
                <a:cubicBezTo>
                  <a:pt x="3116725" y="5326894"/>
                  <a:pt x="3048877" y="5318407"/>
                  <a:pt x="3031916" y="5335380"/>
                </a:cubicBezTo>
                <a:cubicBezTo>
                  <a:pt x="2951347" y="5403271"/>
                  <a:pt x="2870779" y="5365082"/>
                  <a:pt x="2790211" y="5356596"/>
                </a:cubicBezTo>
                <a:cubicBezTo>
                  <a:pt x="2684200" y="5339623"/>
                  <a:pt x="2578189" y="5322651"/>
                  <a:pt x="2476418" y="5305678"/>
                </a:cubicBezTo>
                <a:cubicBezTo>
                  <a:pt x="2425533" y="5297192"/>
                  <a:pt x="2383128" y="5284462"/>
                  <a:pt x="2442495" y="5229301"/>
                </a:cubicBezTo>
                <a:cubicBezTo>
                  <a:pt x="2459456" y="5212329"/>
                  <a:pt x="2480659" y="5195356"/>
                  <a:pt x="2472178" y="5169897"/>
                </a:cubicBezTo>
                <a:cubicBezTo>
                  <a:pt x="2459456" y="5144438"/>
                  <a:pt x="2429773" y="5152924"/>
                  <a:pt x="2412812" y="5152924"/>
                </a:cubicBezTo>
                <a:cubicBezTo>
                  <a:pt x="2383128" y="5152924"/>
                  <a:pt x="2353445" y="5144438"/>
                  <a:pt x="2328003" y="5165654"/>
                </a:cubicBezTo>
                <a:cubicBezTo>
                  <a:pt x="2289838" y="5199599"/>
                  <a:pt x="2272877" y="5165654"/>
                  <a:pt x="2243194" y="5140195"/>
                </a:cubicBezTo>
                <a:cubicBezTo>
                  <a:pt x="2289838" y="5114736"/>
                  <a:pt x="2332243" y="5089277"/>
                  <a:pt x="2383128" y="5076548"/>
                </a:cubicBezTo>
                <a:cubicBezTo>
                  <a:pt x="2400090" y="5072304"/>
                  <a:pt x="2421292" y="5059575"/>
                  <a:pt x="2417052" y="5038359"/>
                </a:cubicBezTo>
                <a:cubicBezTo>
                  <a:pt x="2412812" y="5008657"/>
                  <a:pt x="2391609" y="5029873"/>
                  <a:pt x="2378888" y="5029873"/>
                </a:cubicBezTo>
                <a:cubicBezTo>
                  <a:pt x="2349205" y="5025630"/>
                  <a:pt x="2357686" y="4978955"/>
                  <a:pt x="2323762" y="4983198"/>
                </a:cubicBezTo>
                <a:cubicBezTo>
                  <a:pt x="2217751" y="5029873"/>
                  <a:pt x="2107500" y="5017143"/>
                  <a:pt x="1997248" y="5034116"/>
                </a:cubicBezTo>
                <a:cubicBezTo>
                  <a:pt x="1959084" y="5038359"/>
                  <a:pt x="1933642" y="5012900"/>
                  <a:pt x="1916680" y="4983198"/>
                </a:cubicBezTo>
                <a:cubicBezTo>
                  <a:pt x="1882756" y="4978955"/>
                  <a:pt x="1848833" y="4987441"/>
                  <a:pt x="1823390" y="5012900"/>
                </a:cubicBezTo>
                <a:cubicBezTo>
                  <a:pt x="1802188" y="5034116"/>
                  <a:pt x="1772505" y="5059575"/>
                  <a:pt x="1742822" y="5046845"/>
                </a:cubicBezTo>
                <a:cubicBezTo>
                  <a:pt x="1691936" y="5034116"/>
                  <a:pt x="1662253" y="5029873"/>
                  <a:pt x="1670734" y="5097763"/>
                </a:cubicBezTo>
                <a:cubicBezTo>
                  <a:pt x="1670734" y="5102007"/>
                  <a:pt x="1658013" y="5114736"/>
                  <a:pt x="1653772" y="5110493"/>
                </a:cubicBezTo>
                <a:cubicBezTo>
                  <a:pt x="1552002" y="5093520"/>
                  <a:pt x="1450231" y="5169897"/>
                  <a:pt x="1339980" y="5118979"/>
                </a:cubicBezTo>
                <a:cubicBezTo>
                  <a:pt x="1314537" y="5106250"/>
                  <a:pt x="1310297" y="5093520"/>
                  <a:pt x="1306056" y="5072304"/>
                </a:cubicBezTo>
                <a:cubicBezTo>
                  <a:pt x="1306056" y="5038359"/>
                  <a:pt x="1314537" y="5012900"/>
                  <a:pt x="1348461" y="5008657"/>
                </a:cubicBezTo>
                <a:cubicBezTo>
                  <a:pt x="1467193" y="4991684"/>
                  <a:pt x="1568964" y="4928037"/>
                  <a:pt x="1679215" y="4881362"/>
                </a:cubicBezTo>
                <a:cubicBezTo>
                  <a:pt x="1691936" y="4813472"/>
                  <a:pt x="1662253" y="4783770"/>
                  <a:pt x="1594406" y="4796499"/>
                </a:cubicBezTo>
                <a:cubicBezTo>
                  <a:pt x="1585925" y="4860147"/>
                  <a:pt x="1530800" y="4864390"/>
                  <a:pt x="1488395" y="4872876"/>
                </a:cubicBezTo>
                <a:cubicBezTo>
                  <a:pt x="1445991" y="4881362"/>
                  <a:pt x="1462952" y="4830445"/>
                  <a:pt x="1441750" y="4813472"/>
                </a:cubicBezTo>
                <a:cubicBezTo>
                  <a:pt x="1424789" y="4788013"/>
                  <a:pt x="1382384" y="4800742"/>
                  <a:pt x="1373903" y="4766797"/>
                </a:cubicBezTo>
                <a:cubicBezTo>
                  <a:pt x="1344220" y="4762554"/>
                  <a:pt x="1318778" y="4762554"/>
                  <a:pt x="1289095" y="4771040"/>
                </a:cubicBezTo>
                <a:cubicBezTo>
                  <a:pt x="1272133" y="4779527"/>
                  <a:pt x="1242450" y="4809229"/>
                  <a:pt x="1229728" y="4779527"/>
                </a:cubicBezTo>
                <a:cubicBezTo>
                  <a:pt x="1212767" y="4749825"/>
                  <a:pt x="1238209" y="4720123"/>
                  <a:pt x="1267892" y="4707393"/>
                </a:cubicBezTo>
                <a:cubicBezTo>
                  <a:pt x="1284854" y="4698907"/>
                  <a:pt x="1306056" y="4698907"/>
                  <a:pt x="1323018" y="4694664"/>
                </a:cubicBezTo>
                <a:cubicBezTo>
                  <a:pt x="1327258" y="4664961"/>
                  <a:pt x="1318778" y="4639503"/>
                  <a:pt x="1284854" y="4631016"/>
                </a:cubicBezTo>
                <a:cubicBezTo>
                  <a:pt x="1263652" y="4622530"/>
                  <a:pt x="1225488" y="4656475"/>
                  <a:pt x="1225488" y="4614044"/>
                </a:cubicBezTo>
                <a:cubicBezTo>
                  <a:pt x="1225488" y="4567369"/>
                  <a:pt x="1183083" y="4520694"/>
                  <a:pt x="1229728" y="4474019"/>
                </a:cubicBezTo>
                <a:cubicBezTo>
                  <a:pt x="1246690" y="4461290"/>
                  <a:pt x="1263652" y="4444317"/>
                  <a:pt x="1250931" y="4418858"/>
                </a:cubicBezTo>
                <a:cubicBezTo>
                  <a:pt x="1238209" y="4393400"/>
                  <a:pt x="1208526" y="4410372"/>
                  <a:pt x="1187324" y="4410372"/>
                </a:cubicBezTo>
                <a:cubicBezTo>
                  <a:pt x="1157641" y="4457047"/>
                  <a:pt x="1102515" y="4474019"/>
                  <a:pt x="1055870" y="4495235"/>
                </a:cubicBezTo>
                <a:cubicBezTo>
                  <a:pt x="1021947" y="4512208"/>
                  <a:pt x="1009225" y="4490992"/>
                  <a:pt x="1026187" y="4465533"/>
                </a:cubicBezTo>
                <a:cubicBezTo>
                  <a:pt x="1043149" y="4435831"/>
                  <a:pt x="1077072" y="4418858"/>
                  <a:pt x="1081313" y="4376427"/>
                </a:cubicBezTo>
                <a:cubicBezTo>
                  <a:pt x="1085553" y="4338239"/>
                  <a:pt x="1013466" y="4380670"/>
                  <a:pt x="979542" y="4380670"/>
                </a:cubicBezTo>
                <a:cubicBezTo>
                  <a:pt x="941378" y="4380670"/>
                  <a:pt x="805684" y="4359454"/>
                  <a:pt x="805684" y="4359454"/>
                </a:cubicBezTo>
                <a:cubicBezTo>
                  <a:pt x="754799" y="4346725"/>
                  <a:pt x="788722" y="4300050"/>
                  <a:pt x="814165" y="4270348"/>
                </a:cubicBezTo>
                <a:cubicBezTo>
                  <a:pt x="835367" y="4253375"/>
                  <a:pt x="860810" y="4236403"/>
                  <a:pt x="882012" y="4219430"/>
                </a:cubicBezTo>
                <a:cubicBezTo>
                  <a:pt x="890493" y="4198214"/>
                  <a:pt x="911695" y="4176999"/>
                  <a:pt x="886253" y="4160026"/>
                </a:cubicBezTo>
                <a:cubicBezTo>
                  <a:pt x="865050" y="4143053"/>
                  <a:pt x="835367" y="4143053"/>
                  <a:pt x="814165" y="4155783"/>
                </a:cubicBezTo>
                <a:cubicBezTo>
                  <a:pt x="703914" y="4219430"/>
                  <a:pt x="614864" y="4151540"/>
                  <a:pt x="521575" y="4113351"/>
                </a:cubicBezTo>
                <a:cubicBezTo>
                  <a:pt x="496132" y="4100622"/>
                  <a:pt x="474930" y="4104865"/>
                  <a:pt x="449487" y="4109108"/>
                </a:cubicBezTo>
                <a:cubicBezTo>
                  <a:pt x="390121" y="4121837"/>
                  <a:pt x="334995" y="4164269"/>
                  <a:pt x="262908" y="4143053"/>
                </a:cubicBezTo>
                <a:cubicBezTo>
                  <a:pt x="241705" y="4134567"/>
                  <a:pt x="203542" y="4172755"/>
                  <a:pt x="186580" y="4121837"/>
                </a:cubicBezTo>
                <a:cubicBezTo>
                  <a:pt x="178099" y="4079406"/>
                  <a:pt x="199301" y="4053947"/>
                  <a:pt x="233225" y="4032731"/>
                </a:cubicBezTo>
                <a:cubicBezTo>
                  <a:pt x="245946" y="4024245"/>
                  <a:pt x="258667" y="4020002"/>
                  <a:pt x="271388" y="4015759"/>
                </a:cubicBezTo>
                <a:cubicBezTo>
                  <a:pt x="279869" y="4007272"/>
                  <a:pt x="296831" y="4003029"/>
                  <a:pt x="296831" y="3994543"/>
                </a:cubicBezTo>
                <a:cubicBezTo>
                  <a:pt x="296831" y="3892707"/>
                  <a:pt x="364678" y="3837546"/>
                  <a:pt x="453727" y="3773899"/>
                </a:cubicBezTo>
                <a:cubicBezTo>
                  <a:pt x="373159" y="3765412"/>
                  <a:pt x="334995" y="3807844"/>
                  <a:pt x="288350" y="3820573"/>
                </a:cubicBezTo>
                <a:cubicBezTo>
                  <a:pt x="258667" y="3829060"/>
                  <a:pt x="233225" y="3837546"/>
                  <a:pt x="212022" y="3807844"/>
                </a:cubicBezTo>
                <a:cubicBezTo>
                  <a:pt x="195061" y="3773899"/>
                  <a:pt x="228984" y="3769656"/>
                  <a:pt x="250186" y="3756926"/>
                </a:cubicBezTo>
                <a:cubicBezTo>
                  <a:pt x="267148" y="3744197"/>
                  <a:pt x="288350" y="3731467"/>
                  <a:pt x="279869" y="3710251"/>
                </a:cubicBezTo>
                <a:cubicBezTo>
                  <a:pt x="267148" y="3680549"/>
                  <a:pt x="241705" y="3693279"/>
                  <a:pt x="220503" y="3701765"/>
                </a:cubicBezTo>
                <a:cubicBezTo>
                  <a:pt x="152656" y="3739953"/>
                  <a:pt x="80569" y="3655090"/>
                  <a:pt x="8481" y="3718738"/>
                </a:cubicBezTo>
                <a:cubicBezTo>
                  <a:pt x="8481" y="3714495"/>
                  <a:pt x="4241" y="3706008"/>
                  <a:pt x="0" y="3697522"/>
                </a:cubicBezTo>
                <a:cubicBezTo>
                  <a:pt x="46645" y="3638118"/>
                  <a:pt x="93290" y="3582957"/>
                  <a:pt x="131454" y="3519309"/>
                </a:cubicBezTo>
                <a:cubicBezTo>
                  <a:pt x="161137" y="3476878"/>
                  <a:pt x="212022" y="3421717"/>
                  <a:pt x="110252" y="3404744"/>
                </a:cubicBezTo>
                <a:cubicBezTo>
                  <a:pt x="97530" y="3400501"/>
                  <a:pt x="84809" y="3387772"/>
                  <a:pt x="93290" y="3379285"/>
                </a:cubicBezTo>
                <a:cubicBezTo>
                  <a:pt x="139935" y="3341097"/>
                  <a:pt x="135694" y="3290179"/>
                  <a:pt x="144175" y="3235018"/>
                </a:cubicBezTo>
                <a:cubicBezTo>
                  <a:pt x="156897" y="3192586"/>
                  <a:pt x="195061" y="3150155"/>
                  <a:pt x="220503" y="3107723"/>
                </a:cubicBezTo>
                <a:cubicBezTo>
                  <a:pt x="254427" y="3061049"/>
                  <a:pt x="275629" y="3001644"/>
                  <a:pt x="334995" y="2980429"/>
                </a:cubicBezTo>
                <a:cubicBezTo>
                  <a:pt x="347716" y="2967699"/>
                  <a:pt x="356197" y="2954970"/>
                  <a:pt x="368919" y="2942240"/>
                </a:cubicBezTo>
                <a:cubicBezTo>
                  <a:pt x="385880" y="2912538"/>
                  <a:pt x="407083" y="2878593"/>
                  <a:pt x="424044" y="2844648"/>
                </a:cubicBezTo>
                <a:cubicBezTo>
                  <a:pt x="419804" y="2819189"/>
                  <a:pt x="436766" y="2781000"/>
                  <a:pt x="390121" y="2776757"/>
                </a:cubicBezTo>
                <a:cubicBezTo>
                  <a:pt x="377399" y="2785244"/>
                  <a:pt x="368919" y="2793730"/>
                  <a:pt x="356197" y="2802216"/>
                </a:cubicBezTo>
                <a:cubicBezTo>
                  <a:pt x="343476" y="2810702"/>
                  <a:pt x="326514" y="2819189"/>
                  <a:pt x="313793" y="2802216"/>
                </a:cubicBezTo>
                <a:cubicBezTo>
                  <a:pt x="296831" y="2785244"/>
                  <a:pt x="318033" y="2772514"/>
                  <a:pt x="326514" y="2764028"/>
                </a:cubicBezTo>
                <a:cubicBezTo>
                  <a:pt x="347716" y="2742812"/>
                  <a:pt x="368919" y="2725840"/>
                  <a:pt x="390121" y="2708867"/>
                </a:cubicBezTo>
                <a:cubicBezTo>
                  <a:pt x="402842" y="2700380"/>
                  <a:pt x="411323" y="2687651"/>
                  <a:pt x="424044" y="2674921"/>
                </a:cubicBezTo>
                <a:cubicBezTo>
                  <a:pt x="449487" y="2649463"/>
                  <a:pt x="402842" y="2611274"/>
                  <a:pt x="441006" y="2590059"/>
                </a:cubicBezTo>
                <a:cubicBezTo>
                  <a:pt x="517334" y="2543384"/>
                  <a:pt x="525815" y="2445791"/>
                  <a:pt x="593662" y="2390630"/>
                </a:cubicBezTo>
                <a:cubicBezTo>
                  <a:pt x="606383" y="2377901"/>
                  <a:pt x="572460" y="2339712"/>
                  <a:pt x="542777" y="2339712"/>
                </a:cubicBezTo>
                <a:cubicBezTo>
                  <a:pt x="470689" y="2335469"/>
                  <a:pt x="483410" y="2310010"/>
                  <a:pt x="504613" y="2254849"/>
                </a:cubicBezTo>
                <a:cubicBezTo>
                  <a:pt x="534296" y="2186959"/>
                  <a:pt x="580941" y="2161500"/>
                  <a:pt x="644547" y="2144527"/>
                </a:cubicBezTo>
                <a:cubicBezTo>
                  <a:pt x="648788" y="2093609"/>
                  <a:pt x="614864" y="2097852"/>
                  <a:pt x="580941" y="2097852"/>
                </a:cubicBezTo>
                <a:cubicBezTo>
                  <a:pt x="580941" y="2102095"/>
                  <a:pt x="576700" y="2106339"/>
                  <a:pt x="576700" y="2106339"/>
                </a:cubicBezTo>
                <a:cubicBezTo>
                  <a:pt x="547017" y="2110582"/>
                  <a:pt x="525815" y="2161500"/>
                  <a:pt x="500372" y="2136041"/>
                </a:cubicBezTo>
                <a:cubicBezTo>
                  <a:pt x="470689" y="2106339"/>
                  <a:pt x="500372" y="2072393"/>
                  <a:pt x="525815" y="2046935"/>
                </a:cubicBezTo>
                <a:cubicBezTo>
                  <a:pt x="525815" y="2038448"/>
                  <a:pt x="525815" y="2029962"/>
                  <a:pt x="530056" y="2025719"/>
                </a:cubicBezTo>
                <a:cubicBezTo>
                  <a:pt x="525815" y="1979044"/>
                  <a:pt x="483410" y="2004503"/>
                  <a:pt x="453727" y="2008746"/>
                </a:cubicBezTo>
                <a:cubicBezTo>
                  <a:pt x="441006" y="1970558"/>
                  <a:pt x="483410" y="1962071"/>
                  <a:pt x="479170" y="1932369"/>
                </a:cubicBezTo>
                <a:cubicBezTo>
                  <a:pt x="441006" y="1915397"/>
                  <a:pt x="385880" y="1970558"/>
                  <a:pt x="368919" y="1919640"/>
                </a:cubicBezTo>
                <a:cubicBezTo>
                  <a:pt x="351957" y="1872965"/>
                  <a:pt x="419804" y="1864479"/>
                  <a:pt x="441006" y="1830534"/>
                </a:cubicBezTo>
                <a:cubicBezTo>
                  <a:pt x="470689" y="1788102"/>
                  <a:pt x="513094" y="1762643"/>
                  <a:pt x="559739" y="1749914"/>
                </a:cubicBezTo>
                <a:cubicBezTo>
                  <a:pt x="619105" y="1732941"/>
                  <a:pt x="619105" y="1682023"/>
                  <a:pt x="627586" y="1635348"/>
                </a:cubicBezTo>
                <a:cubicBezTo>
                  <a:pt x="631826" y="1618376"/>
                  <a:pt x="614864" y="1605646"/>
                  <a:pt x="593662" y="1618376"/>
                </a:cubicBezTo>
                <a:cubicBezTo>
                  <a:pt x="572460" y="1635348"/>
                  <a:pt x="555498" y="1652321"/>
                  <a:pt x="530056" y="1656564"/>
                </a:cubicBezTo>
                <a:cubicBezTo>
                  <a:pt x="521575" y="1686266"/>
                  <a:pt x="508853" y="1707482"/>
                  <a:pt x="479170" y="1703239"/>
                </a:cubicBezTo>
                <a:cubicBezTo>
                  <a:pt x="445247" y="1698996"/>
                  <a:pt x="462208" y="1669294"/>
                  <a:pt x="457968" y="1648078"/>
                </a:cubicBezTo>
                <a:cubicBezTo>
                  <a:pt x="457968" y="1597160"/>
                  <a:pt x="432525" y="1554728"/>
                  <a:pt x="407083" y="1516540"/>
                </a:cubicBezTo>
                <a:cubicBezTo>
                  <a:pt x="364678" y="1452893"/>
                  <a:pt x="364678" y="1406218"/>
                  <a:pt x="432525" y="1355300"/>
                </a:cubicBezTo>
                <a:cubicBezTo>
                  <a:pt x="453727" y="1338328"/>
                  <a:pt x="479170" y="1325598"/>
                  <a:pt x="491892" y="1300139"/>
                </a:cubicBezTo>
                <a:cubicBezTo>
                  <a:pt x="517334" y="1232249"/>
                  <a:pt x="547017" y="1164358"/>
                  <a:pt x="614864" y="1126170"/>
                </a:cubicBezTo>
                <a:cubicBezTo>
                  <a:pt x="665750" y="1096468"/>
                  <a:pt x="648788" y="1049793"/>
                  <a:pt x="640307" y="1011604"/>
                </a:cubicBezTo>
                <a:cubicBezTo>
                  <a:pt x="623345" y="952200"/>
                  <a:pt x="597903" y="897039"/>
                  <a:pt x="627586" y="833392"/>
                </a:cubicBezTo>
                <a:cubicBezTo>
                  <a:pt x="636067" y="816419"/>
                  <a:pt x="627586" y="786717"/>
                  <a:pt x="614864" y="769745"/>
                </a:cubicBezTo>
                <a:cubicBezTo>
                  <a:pt x="563979" y="689125"/>
                  <a:pt x="606383" y="633964"/>
                  <a:pt x="657269" y="578803"/>
                </a:cubicBezTo>
                <a:cubicBezTo>
                  <a:pt x="725116" y="506669"/>
                  <a:pt x="784482" y="417563"/>
                  <a:pt x="907455" y="481210"/>
                </a:cubicBezTo>
                <a:cubicBezTo>
                  <a:pt x="915936" y="485453"/>
                  <a:pt x="941378" y="481210"/>
                  <a:pt x="945619" y="472724"/>
                </a:cubicBezTo>
                <a:cubicBezTo>
                  <a:pt x="992264" y="400590"/>
                  <a:pt x="1068592" y="400590"/>
                  <a:pt x="1140679" y="400590"/>
                </a:cubicBezTo>
                <a:cubicBezTo>
                  <a:pt x="1166122" y="396347"/>
                  <a:pt x="1183083" y="379374"/>
                  <a:pt x="1200045" y="370888"/>
                </a:cubicBezTo>
                <a:cubicBezTo>
                  <a:pt x="1318778" y="294511"/>
                  <a:pt x="1429029" y="332700"/>
                  <a:pt x="1475674" y="468481"/>
                </a:cubicBezTo>
                <a:cubicBezTo>
                  <a:pt x="1581685" y="481210"/>
                  <a:pt x="1687696" y="468481"/>
                  <a:pt x="1789467" y="443022"/>
                </a:cubicBezTo>
                <a:cubicBezTo>
                  <a:pt x="1836111" y="434535"/>
                  <a:pt x="1874275" y="451508"/>
                  <a:pt x="1912439" y="464237"/>
                </a:cubicBezTo>
                <a:cubicBezTo>
                  <a:pt x="1929401" y="472724"/>
                  <a:pt x="1950603" y="476967"/>
                  <a:pt x="1929401" y="506669"/>
                </a:cubicBezTo>
                <a:cubicBezTo>
                  <a:pt x="1899718" y="557587"/>
                  <a:pt x="1925161" y="587289"/>
                  <a:pt x="1980286" y="591532"/>
                </a:cubicBezTo>
                <a:cubicBezTo>
                  <a:pt x="2056614" y="600018"/>
                  <a:pt x="2124462" y="633964"/>
                  <a:pt x="2205030" y="616991"/>
                </a:cubicBezTo>
                <a:cubicBezTo>
                  <a:pt x="2255915" y="604262"/>
                  <a:pt x="2234713" y="646693"/>
                  <a:pt x="2238953" y="672152"/>
                </a:cubicBezTo>
                <a:cubicBezTo>
                  <a:pt x="2238953" y="672152"/>
                  <a:pt x="2238953" y="676395"/>
                  <a:pt x="2238953" y="680638"/>
                </a:cubicBezTo>
                <a:cubicBezTo>
                  <a:pt x="2306801" y="659423"/>
                  <a:pt x="2332243" y="744286"/>
                  <a:pt x="2391609" y="740043"/>
                </a:cubicBezTo>
                <a:cubicBezTo>
                  <a:pt x="2417052" y="718827"/>
                  <a:pt x="2425533" y="689125"/>
                  <a:pt x="2425533" y="659423"/>
                </a:cubicBezTo>
                <a:cubicBezTo>
                  <a:pt x="2429773" y="629721"/>
                  <a:pt x="2438254" y="604262"/>
                  <a:pt x="2472178" y="608505"/>
                </a:cubicBezTo>
                <a:cubicBezTo>
                  <a:pt x="2497620" y="612748"/>
                  <a:pt x="2510342" y="638207"/>
                  <a:pt x="2506101" y="659423"/>
                </a:cubicBezTo>
                <a:cubicBezTo>
                  <a:pt x="2480659" y="740043"/>
                  <a:pt x="2535784" y="735799"/>
                  <a:pt x="2582429" y="740043"/>
                </a:cubicBezTo>
                <a:cubicBezTo>
                  <a:pt x="2616352" y="744286"/>
                  <a:pt x="2650276" y="752772"/>
                  <a:pt x="2684200" y="761258"/>
                </a:cubicBezTo>
                <a:cubicBezTo>
                  <a:pt x="2735085" y="773988"/>
                  <a:pt x="2781730" y="765502"/>
                  <a:pt x="2836855" y="752772"/>
                </a:cubicBezTo>
                <a:cubicBezTo>
                  <a:pt x="2938626" y="735799"/>
                  <a:pt x="3036156" y="701854"/>
                  <a:pt x="3142167" y="680638"/>
                </a:cubicBezTo>
                <a:cubicBezTo>
                  <a:pt x="3205774" y="667909"/>
                  <a:pt x="3265140" y="629721"/>
                  <a:pt x="3337228" y="629721"/>
                </a:cubicBezTo>
                <a:cubicBezTo>
                  <a:pt x="3349949" y="629721"/>
                  <a:pt x="3371151" y="621234"/>
                  <a:pt x="3383872" y="629721"/>
                </a:cubicBezTo>
                <a:cubicBezTo>
                  <a:pt x="3468681" y="680638"/>
                  <a:pt x="3557730" y="659423"/>
                  <a:pt x="3646780" y="655179"/>
                </a:cubicBezTo>
                <a:cubicBezTo>
                  <a:pt x="3667982" y="625477"/>
                  <a:pt x="3693425" y="595775"/>
                  <a:pt x="3697665" y="553344"/>
                </a:cubicBezTo>
                <a:cubicBezTo>
                  <a:pt x="3701905" y="510912"/>
                  <a:pt x="3727348" y="502426"/>
                  <a:pt x="3765512" y="502426"/>
                </a:cubicBezTo>
                <a:cubicBezTo>
                  <a:pt x="3795195" y="426049"/>
                  <a:pt x="3863042" y="379374"/>
                  <a:pt x="3918168" y="319970"/>
                </a:cubicBezTo>
                <a:cubicBezTo>
                  <a:pt x="3956332" y="281782"/>
                  <a:pt x="4015698" y="277539"/>
                  <a:pt x="4036900" y="307241"/>
                </a:cubicBezTo>
                <a:cubicBezTo>
                  <a:pt x="4058103" y="332700"/>
                  <a:pt x="4070824" y="396347"/>
                  <a:pt x="4028419" y="434535"/>
                </a:cubicBezTo>
                <a:cubicBezTo>
                  <a:pt x="3990255" y="468481"/>
                  <a:pt x="3952092" y="502426"/>
                  <a:pt x="3918168" y="536371"/>
                </a:cubicBezTo>
                <a:cubicBezTo>
                  <a:pt x="3909687" y="540614"/>
                  <a:pt x="3905447" y="544857"/>
                  <a:pt x="3901206" y="553344"/>
                </a:cubicBezTo>
                <a:cubicBezTo>
                  <a:pt x="3901206" y="574560"/>
                  <a:pt x="3909687" y="595775"/>
                  <a:pt x="3935130" y="604262"/>
                </a:cubicBezTo>
                <a:cubicBezTo>
                  <a:pt x="3998736" y="515155"/>
                  <a:pt x="4108988" y="536371"/>
                  <a:pt x="4193797" y="493940"/>
                </a:cubicBezTo>
                <a:cubicBezTo>
                  <a:pt x="4223480" y="476967"/>
                  <a:pt x="4261644" y="464237"/>
                  <a:pt x="4291327" y="451508"/>
                </a:cubicBezTo>
                <a:cubicBezTo>
                  <a:pt x="4342212" y="417563"/>
                  <a:pt x="4363414" y="375131"/>
                  <a:pt x="4363414" y="311484"/>
                </a:cubicBezTo>
                <a:cubicBezTo>
                  <a:pt x="4367655" y="239350"/>
                  <a:pt x="4376136" y="154487"/>
                  <a:pt x="4465185" y="124785"/>
                </a:cubicBezTo>
                <a:cubicBezTo>
                  <a:pt x="4469425" y="120542"/>
                  <a:pt x="4473666" y="116299"/>
                  <a:pt x="4477906" y="112056"/>
                </a:cubicBezTo>
                <a:cubicBezTo>
                  <a:pt x="4503349" y="-36455"/>
                  <a:pt x="4647524" y="14463"/>
                  <a:pt x="4681448" y="44165"/>
                </a:cubicBezTo>
                <a:cubicBezTo>
                  <a:pt x="4749295" y="99326"/>
                  <a:pt x="4791699" y="99326"/>
                  <a:pt x="4855306" y="61138"/>
                </a:cubicBezTo>
                <a:cubicBezTo>
                  <a:pt x="4859546" y="56895"/>
                  <a:pt x="4868027" y="61138"/>
                  <a:pt x="4872267" y="61138"/>
                </a:cubicBezTo>
                <a:cubicBezTo>
                  <a:pt x="4935874" y="162973"/>
                  <a:pt x="5058847" y="90840"/>
                  <a:pt x="5143656" y="150244"/>
                </a:cubicBezTo>
                <a:cubicBezTo>
                  <a:pt x="5169098" y="171460"/>
                  <a:pt x="5219984" y="150244"/>
                  <a:pt x="5249667" y="124785"/>
                </a:cubicBezTo>
                <a:cubicBezTo>
                  <a:pt x="5270869" y="107812"/>
                  <a:pt x="5292071" y="86597"/>
                  <a:pt x="5334476" y="103569"/>
                </a:cubicBezTo>
                <a:cubicBezTo>
                  <a:pt x="5296312" y="129028"/>
                  <a:pt x="5262388" y="158730"/>
                  <a:pt x="5275109" y="209648"/>
                </a:cubicBezTo>
                <a:cubicBezTo>
                  <a:pt x="5283590" y="230864"/>
                  <a:pt x="5296312" y="247836"/>
                  <a:pt x="5317514" y="243593"/>
                </a:cubicBezTo>
                <a:cubicBezTo>
                  <a:pt x="5359918" y="243593"/>
                  <a:pt x="5359918" y="205405"/>
                  <a:pt x="5376880" y="179946"/>
                </a:cubicBezTo>
                <a:cubicBezTo>
                  <a:pt x="5381120" y="116299"/>
                  <a:pt x="5419284" y="65381"/>
                  <a:pt x="5436246" y="1734"/>
                </a:cubicBezTo>
                <a:cubicBezTo>
                  <a:pt x="5470170" y="27192"/>
                  <a:pt x="5465929" y="61138"/>
                  <a:pt x="5457448" y="86597"/>
                </a:cubicBezTo>
                <a:cubicBezTo>
                  <a:pt x="5440487" y="129028"/>
                  <a:pt x="5470170" y="129028"/>
                  <a:pt x="5495612" y="129028"/>
                </a:cubicBezTo>
                <a:cubicBezTo>
                  <a:pt x="5504093" y="116299"/>
                  <a:pt x="5516815" y="103569"/>
                  <a:pt x="5529536" y="95083"/>
                </a:cubicBezTo>
                <a:cubicBezTo>
                  <a:pt x="5529536" y="69624"/>
                  <a:pt x="5546498" y="56895"/>
                  <a:pt x="5559219" y="35679"/>
                </a:cubicBezTo>
                <a:cubicBezTo>
                  <a:pt x="5574060" y="16585"/>
                  <a:pt x="5587842" y="1734"/>
                  <a:pt x="5600563" y="142"/>
                </a:cubicBezTo>
                <a:close/>
              </a:path>
            </a:pathLst>
          </a:custGeom>
        </p:spPr>
        <p:txBody>
          <a:bodyPr wrap="square" anchor="t">
            <a:noAutofit/>
          </a:bodyPr>
          <a:lstStyle>
            <a:lvl1pPr marL="0" indent="0" algn="l">
              <a:buNone/>
              <a:defRPr sz="1050">
                <a:solidFill>
                  <a:schemeClr val="bg1"/>
                </a:solidFill>
              </a:defRPr>
            </a:lvl1pPr>
          </a:lstStyle>
          <a:p>
            <a:r>
              <a:rPr lang="en-US" dirty="0"/>
              <a:t>Image placeholder</a:t>
            </a:r>
          </a:p>
        </p:txBody>
      </p:sp>
    </p:spTree>
    <p:extLst>
      <p:ext uri="{BB962C8B-B14F-4D97-AF65-F5344CB8AC3E}">
        <p14:creationId xmlns:p14="http://schemas.microsoft.com/office/powerpoint/2010/main" val="345103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96AFC0-D0C6-4174-BD01-D0C7FD8D8979}"/>
              </a:ext>
            </a:extLst>
          </p:cNvPr>
          <p:cNvGrpSpPr/>
          <p:nvPr userDrawn="1"/>
        </p:nvGrpSpPr>
        <p:grpSpPr>
          <a:xfrm>
            <a:off x="1944914" y="1629122"/>
            <a:ext cx="8302172" cy="3599758"/>
            <a:chOff x="2380330" y="1817915"/>
            <a:chExt cx="7431340" cy="3222172"/>
          </a:xfrm>
          <a:gradFill flip="none" rotWithShape="1">
            <a:gsLst>
              <a:gs pos="0">
                <a:schemeClr val="bg1">
                  <a:alpha val="8000"/>
                </a:schemeClr>
              </a:gs>
              <a:gs pos="74000">
                <a:schemeClr val="bg1">
                  <a:alpha val="0"/>
                </a:schemeClr>
              </a:gs>
            </a:gsLst>
            <a:lin ang="5400000" scaled="1"/>
            <a:tileRect/>
          </a:gradFill>
        </p:grpSpPr>
        <p:sp>
          <p:nvSpPr>
            <p:cNvPr id="4" name="Freeform: Shape 3">
              <a:extLst>
                <a:ext uri="{FF2B5EF4-FFF2-40B4-BE49-F238E27FC236}">
                  <a16:creationId xmlns:a16="http://schemas.microsoft.com/office/drawing/2014/main" id="{690EC370-9819-470A-BEE8-E0B32779D249}"/>
                </a:ext>
              </a:extLst>
            </p:cNvPr>
            <p:cNvSpPr/>
            <p:nvPr/>
          </p:nvSpPr>
          <p:spPr>
            <a:xfrm>
              <a:off x="4484914" y="1817915"/>
              <a:ext cx="3222172" cy="3222172"/>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30440361-0C36-4D3B-B539-2977901BF58B}"/>
                </a:ext>
              </a:extLst>
            </p:cNvPr>
            <p:cNvSpPr/>
            <p:nvPr/>
          </p:nvSpPr>
          <p:spPr>
            <a:xfrm>
              <a:off x="7946582" y="2496457"/>
              <a:ext cx="1865088" cy="1865088"/>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2C747E2-C5FA-41E3-96AF-381CE9DEFF0B}"/>
                </a:ext>
              </a:extLst>
            </p:cNvPr>
            <p:cNvSpPr/>
            <p:nvPr/>
          </p:nvSpPr>
          <p:spPr>
            <a:xfrm>
              <a:off x="2380330" y="2496457"/>
              <a:ext cx="1865088" cy="1865088"/>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2873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58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BF862-1481-0D4A-B7F8-FDBFC3F705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333" y="2124308"/>
            <a:ext cx="7508488" cy="4505093"/>
          </a:xfrm>
          <a:prstGeom prst="rect">
            <a:avLst/>
          </a:prstGeom>
        </p:spPr>
      </p:pic>
      <p:sp>
        <p:nvSpPr>
          <p:cNvPr id="5" name="Picture Placeholder 4">
            <a:extLst>
              <a:ext uri="{FF2B5EF4-FFF2-40B4-BE49-F238E27FC236}">
                <a16:creationId xmlns:a16="http://schemas.microsoft.com/office/drawing/2014/main" id="{4D6EF057-58F0-6045-81FF-D68DB052A759}"/>
              </a:ext>
            </a:extLst>
          </p:cNvPr>
          <p:cNvSpPr>
            <a:spLocks noGrp="1"/>
          </p:cNvSpPr>
          <p:nvPr>
            <p:ph type="pic" sz="quarter" idx="10" hasCustomPrompt="1"/>
          </p:nvPr>
        </p:nvSpPr>
        <p:spPr>
          <a:xfrm>
            <a:off x="6222652" y="2960183"/>
            <a:ext cx="4320826" cy="2682333"/>
          </a:xfrm>
          <a:prstGeom prst="rect">
            <a:avLst/>
          </a:prstGeom>
        </p:spPr>
        <p:txBody>
          <a:bodyPr/>
          <a:lstStyle>
            <a:lvl1pPr marL="0" indent="0">
              <a:buNone/>
              <a:defRPr/>
            </a:lvl1pPr>
          </a:lstStyle>
          <a:p>
            <a:r>
              <a:rPr lang="en-US" dirty="0"/>
              <a:t>Chatbot</a:t>
            </a:r>
          </a:p>
        </p:txBody>
      </p:sp>
    </p:spTree>
    <p:extLst>
      <p:ext uri="{BB962C8B-B14F-4D97-AF65-F5344CB8AC3E}">
        <p14:creationId xmlns:p14="http://schemas.microsoft.com/office/powerpoint/2010/main" val="1465590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AA1FE1-C56B-4EC0-8D71-F03FE883906D}"/>
              </a:ext>
            </a:extLst>
          </p:cNvPr>
          <p:cNvSpPr>
            <a:spLocks noGrp="1"/>
          </p:cNvSpPr>
          <p:nvPr>
            <p:ph type="pic" sz="quarter" idx="10" hasCustomPrompt="1"/>
          </p:nvPr>
        </p:nvSpPr>
        <p:spPr>
          <a:xfrm>
            <a:off x="0" y="0"/>
            <a:ext cx="12192000" cy="68579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solidFill>
              </a:defRPr>
            </a:lvl1pPr>
          </a:lstStyle>
          <a:p>
            <a:r>
              <a:rPr lang="en-US" dirty="0"/>
              <a:t>Image placeholder</a:t>
            </a:r>
          </a:p>
        </p:txBody>
      </p:sp>
    </p:spTree>
    <p:extLst>
      <p:ext uri="{BB962C8B-B14F-4D97-AF65-F5344CB8AC3E}">
        <p14:creationId xmlns:p14="http://schemas.microsoft.com/office/powerpoint/2010/main" val="1690946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0556B6E-1E2B-49F9-8DD4-82576AB653D0}"/>
              </a:ext>
            </a:extLst>
          </p:cNvPr>
          <p:cNvSpPr>
            <a:spLocks noGrp="1"/>
          </p:cNvSpPr>
          <p:nvPr>
            <p:ph type="pic" sz="quarter" idx="10" hasCustomPrompt="1"/>
          </p:nvPr>
        </p:nvSpPr>
        <p:spPr>
          <a:xfrm>
            <a:off x="7326515" y="856780"/>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indent="0" algn="l">
              <a:buNone/>
              <a:defRPr sz="1050">
                <a:solidFill>
                  <a:schemeClr val="bg1"/>
                </a:solidFill>
              </a:defRPr>
            </a:lvl1pPr>
          </a:lstStyle>
          <a:p>
            <a:r>
              <a:rPr lang="en-US" dirty="0"/>
              <a:t>Image placeholder</a:t>
            </a:r>
          </a:p>
        </p:txBody>
      </p:sp>
      <p:sp>
        <p:nvSpPr>
          <p:cNvPr id="21" name="Picture Placeholder 20">
            <a:extLst>
              <a:ext uri="{FF2B5EF4-FFF2-40B4-BE49-F238E27FC236}">
                <a16:creationId xmlns:a16="http://schemas.microsoft.com/office/drawing/2014/main" id="{6B1695F8-ED0E-435F-B7C9-BD4AB447170C}"/>
              </a:ext>
            </a:extLst>
          </p:cNvPr>
          <p:cNvSpPr>
            <a:spLocks noGrp="1"/>
          </p:cNvSpPr>
          <p:nvPr>
            <p:ph type="pic" sz="quarter" idx="11" hasCustomPrompt="1"/>
          </p:nvPr>
        </p:nvSpPr>
        <p:spPr>
          <a:xfrm>
            <a:off x="8229472" y="1732861"/>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2" name="Picture Placeholder 21">
            <a:extLst>
              <a:ext uri="{FF2B5EF4-FFF2-40B4-BE49-F238E27FC236}">
                <a16:creationId xmlns:a16="http://schemas.microsoft.com/office/drawing/2014/main" id="{EB77952C-2C01-47FC-9B30-F6D990FBC854}"/>
              </a:ext>
            </a:extLst>
          </p:cNvPr>
          <p:cNvSpPr>
            <a:spLocks noGrp="1"/>
          </p:cNvSpPr>
          <p:nvPr>
            <p:ph type="pic" sz="quarter" idx="12" hasCustomPrompt="1"/>
          </p:nvPr>
        </p:nvSpPr>
        <p:spPr>
          <a:xfrm>
            <a:off x="9121578" y="840756"/>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3" name="Picture Placeholder 22">
            <a:extLst>
              <a:ext uri="{FF2B5EF4-FFF2-40B4-BE49-F238E27FC236}">
                <a16:creationId xmlns:a16="http://schemas.microsoft.com/office/drawing/2014/main" id="{47EBB69F-6C36-42CC-A2CB-853E00C62E9C}"/>
              </a:ext>
            </a:extLst>
          </p:cNvPr>
          <p:cNvSpPr>
            <a:spLocks noGrp="1"/>
          </p:cNvSpPr>
          <p:nvPr>
            <p:ph type="pic" sz="quarter" idx="13" hasCustomPrompt="1"/>
          </p:nvPr>
        </p:nvSpPr>
        <p:spPr>
          <a:xfrm>
            <a:off x="9132432" y="2608944"/>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4" name="Picture Placeholder 23">
            <a:extLst>
              <a:ext uri="{FF2B5EF4-FFF2-40B4-BE49-F238E27FC236}">
                <a16:creationId xmlns:a16="http://schemas.microsoft.com/office/drawing/2014/main" id="{46B4BE64-E9E2-4832-AB09-DC90F7293EAB}"/>
              </a:ext>
            </a:extLst>
          </p:cNvPr>
          <p:cNvSpPr>
            <a:spLocks noGrp="1"/>
          </p:cNvSpPr>
          <p:nvPr>
            <p:ph type="pic" sz="quarter" idx="14" hasCustomPrompt="1"/>
          </p:nvPr>
        </p:nvSpPr>
        <p:spPr>
          <a:xfrm>
            <a:off x="8240327" y="3501050"/>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5" name="Picture Placeholder 24">
            <a:extLst>
              <a:ext uri="{FF2B5EF4-FFF2-40B4-BE49-F238E27FC236}">
                <a16:creationId xmlns:a16="http://schemas.microsoft.com/office/drawing/2014/main" id="{D5014B02-241C-4E33-ABB1-F8B72718E5C1}"/>
              </a:ext>
            </a:extLst>
          </p:cNvPr>
          <p:cNvSpPr>
            <a:spLocks noGrp="1"/>
          </p:cNvSpPr>
          <p:nvPr>
            <p:ph type="pic" sz="quarter" idx="15" hasCustomPrompt="1"/>
          </p:nvPr>
        </p:nvSpPr>
        <p:spPr>
          <a:xfrm>
            <a:off x="7348221" y="4393153"/>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6" name="Picture Placeholder 25">
            <a:extLst>
              <a:ext uri="{FF2B5EF4-FFF2-40B4-BE49-F238E27FC236}">
                <a16:creationId xmlns:a16="http://schemas.microsoft.com/office/drawing/2014/main" id="{44227FA0-D654-4E80-A002-F9B32C2EE3BF}"/>
              </a:ext>
            </a:extLst>
          </p:cNvPr>
          <p:cNvSpPr>
            <a:spLocks noGrp="1"/>
          </p:cNvSpPr>
          <p:nvPr>
            <p:ph type="pic" sz="quarter" idx="16" hasCustomPrompt="1"/>
          </p:nvPr>
        </p:nvSpPr>
        <p:spPr>
          <a:xfrm>
            <a:off x="9132433" y="4377132"/>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286035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74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7CF80516-C61F-4A0C-9D63-E72919396113}"/>
              </a:ext>
            </a:extLst>
          </p:cNvPr>
          <p:cNvSpPr>
            <a:spLocks/>
          </p:cNvSpPr>
          <p:nvPr userDrawn="1"/>
        </p:nvSpPr>
        <p:spPr bwMode="auto">
          <a:xfrm rot="1800000">
            <a:off x="5860451" y="4154288"/>
            <a:ext cx="2092927" cy="2337032"/>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solidFill>
            <a:schemeClr val="tx2">
              <a:lumMod val="75000"/>
            </a:schemeClr>
          </a:solidFill>
          <a:ln>
            <a:noFill/>
          </a:ln>
          <a:effectLst/>
        </p:spPr>
        <p:txBody>
          <a:bodyPr vert="horz" wrap="square" lIns="91440" tIns="45720" rIns="91440" bIns="45720" numCol="1" anchor="t" anchorCtr="0" compatLnSpc="1">
            <a:prstTxWarp prst="textNoShape">
              <a:avLst/>
            </a:prstTxWarp>
            <a:noAutofit/>
          </a:bodyPr>
          <a:lstStyle/>
          <a:p>
            <a:pPr lvl="0"/>
            <a:endParaRPr lang="en-US"/>
          </a:p>
        </p:txBody>
      </p:sp>
      <p:sp>
        <p:nvSpPr>
          <p:cNvPr id="3" name="Freeform: Shape 2">
            <a:extLst>
              <a:ext uri="{FF2B5EF4-FFF2-40B4-BE49-F238E27FC236}">
                <a16:creationId xmlns:a16="http://schemas.microsoft.com/office/drawing/2014/main" id="{9CADB6BD-6041-4083-AB19-DC717479FF2C}"/>
              </a:ext>
            </a:extLst>
          </p:cNvPr>
          <p:cNvSpPr>
            <a:spLocks/>
          </p:cNvSpPr>
          <p:nvPr userDrawn="1"/>
        </p:nvSpPr>
        <p:spPr bwMode="auto">
          <a:xfrm rot="1800000" flipH="1" flipV="1">
            <a:off x="7933202" y="37170"/>
            <a:ext cx="5104189" cy="5039124"/>
          </a:xfrm>
          <a:custGeom>
            <a:avLst/>
            <a:gdLst>
              <a:gd name="connsiteX0" fmla="*/ 2036033 w 5104189"/>
              <a:gd name="connsiteY0" fmla="*/ 5039124 h 5039124"/>
              <a:gd name="connsiteX1" fmla="*/ 0 w 5104189"/>
              <a:gd name="connsiteY1" fmla="*/ 1512610 h 5039124"/>
              <a:gd name="connsiteX2" fmla="*/ 0 w 5104189"/>
              <a:gd name="connsiteY2" fmla="*/ 1488111 h 5039124"/>
              <a:gd name="connsiteX3" fmla="*/ 0 w 5104189"/>
              <a:gd name="connsiteY3" fmla="*/ 757261 h 5039124"/>
              <a:gd name="connsiteX4" fmla="*/ 378088 w 5104189"/>
              <a:gd name="connsiteY4" fmla="*/ 106158 h 5039124"/>
              <a:gd name="connsiteX5" fmla="*/ 1134264 w 5104189"/>
              <a:gd name="connsiteY5" fmla="*/ 106158 h 5039124"/>
              <a:gd name="connsiteX6" fmla="*/ 4726101 w 5104189"/>
              <a:gd name="connsiteY6" fmla="*/ 2182137 h 5039124"/>
              <a:gd name="connsiteX7" fmla="*/ 5104189 w 5104189"/>
              <a:gd name="connsiteY7" fmla="*/ 2833239 h 5039124"/>
              <a:gd name="connsiteX8" fmla="*/ 4726101 w 5104189"/>
              <a:gd name="connsiteY8" fmla="*/ 3484342 h 5039124"/>
              <a:gd name="connsiteX9" fmla="*/ 2052721 w 5104189"/>
              <a:gd name="connsiteY9" fmla="*/ 5029479 h 50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4189" h="5039124">
                <a:moveTo>
                  <a:pt x="2036033" y="5039124"/>
                </a:moveTo>
                <a:lnTo>
                  <a:pt x="0" y="1512610"/>
                </a:lnTo>
                <a:lnTo>
                  <a:pt x="0" y="1488111"/>
                </a:lnTo>
                <a:cubicBezTo>
                  <a:pt x="0" y="1260037"/>
                  <a:pt x="0" y="1016758"/>
                  <a:pt x="0" y="757261"/>
                </a:cubicBezTo>
                <a:cubicBezTo>
                  <a:pt x="0" y="483609"/>
                  <a:pt x="141783" y="238266"/>
                  <a:pt x="378088" y="106158"/>
                </a:cubicBezTo>
                <a:cubicBezTo>
                  <a:pt x="614393" y="-35386"/>
                  <a:pt x="897959" y="-35386"/>
                  <a:pt x="1134264" y="106158"/>
                </a:cubicBezTo>
                <a:cubicBezTo>
                  <a:pt x="1134264" y="106158"/>
                  <a:pt x="1134264" y="106158"/>
                  <a:pt x="4726101" y="2182137"/>
                </a:cubicBezTo>
                <a:cubicBezTo>
                  <a:pt x="4962406" y="2314245"/>
                  <a:pt x="5104189" y="2559588"/>
                  <a:pt x="5104189" y="2833239"/>
                </a:cubicBezTo>
                <a:cubicBezTo>
                  <a:pt x="5104189" y="3106891"/>
                  <a:pt x="4962406" y="3352234"/>
                  <a:pt x="4726101" y="3484342"/>
                </a:cubicBezTo>
                <a:cubicBezTo>
                  <a:pt x="4726101" y="3484342"/>
                  <a:pt x="4726101" y="3484342"/>
                  <a:pt x="2052721" y="5029479"/>
                </a:cubicBezTo>
                <a:close/>
              </a:path>
            </a:pathLst>
          </a:custGeom>
          <a:gradFill flip="none" rotWithShape="1">
            <a:gsLst>
              <a:gs pos="0">
                <a:srgbClr val="34E0B1"/>
              </a:gs>
              <a:gs pos="100000">
                <a:srgbClr val="70ADD1"/>
              </a:gs>
            </a:gsLst>
            <a:path path="circle">
              <a:fillToRect l="100000" t="100000"/>
            </a:path>
            <a:tileRect r="-100000" b="-100000"/>
          </a:gradFill>
          <a:ln>
            <a:noFill/>
          </a:ln>
          <a:effectLst/>
        </p:spPr>
        <p:txBody>
          <a:bodyPr vert="horz" wrap="square" lIns="91440" tIns="45720" rIns="91440" bIns="45720" numCol="1" anchor="t" anchorCtr="0" compatLnSpc="1">
            <a:prstTxWarp prst="textNoShape">
              <a:avLst/>
            </a:prstTxWarp>
          </a:bodyPr>
          <a:lstStyle/>
          <a:p>
            <a:pPr lvl="0"/>
            <a:endParaRPr lang="en-US"/>
          </a:p>
        </p:txBody>
      </p:sp>
      <p:pic>
        <p:nvPicPr>
          <p:cNvPr id="4" name="Picture 3">
            <a:extLst>
              <a:ext uri="{FF2B5EF4-FFF2-40B4-BE49-F238E27FC236}">
                <a16:creationId xmlns:a16="http://schemas.microsoft.com/office/drawing/2014/main" id="{FEBB4379-12A0-437B-BC31-E15497B10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959" y="1185791"/>
            <a:ext cx="7247040" cy="4082486"/>
          </a:xfrm>
          <a:prstGeom prst="rect">
            <a:avLst/>
          </a:prstGeom>
          <a:effectLst>
            <a:outerShdw blurRad="660400" dist="317500" dir="5400000" sx="95000" sy="95000" algn="t" rotWithShape="0">
              <a:schemeClr val="tx1">
                <a:alpha val="40000"/>
              </a:schemeClr>
            </a:outerShdw>
          </a:effectLst>
        </p:spPr>
      </p:pic>
      <p:sp>
        <p:nvSpPr>
          <p:cNvPr id="6" name="Picture Placeholder 5">
            <a:extLst>
              <a:ext uri="{FF2B5EF4-FFF2-40B4-BE49-F238E27FC236}">
                <a16:creationId xmlns:a16="http://schemas.microsoft.com/office/drawing/2014/main" id="{11EF6127-15E4-4829-9385-A28CE3B69333}"/>
              </a:ext>
            </a:extLst>
          </p:cNvPr>
          <p:cNvSpPr>
            <a:spLocks noGrp="1"/>
          </p:cNvSpPr>
          <p:nvPr>
            <p:ph type="pic" sz="quarter" idx="10" hasCustomPrompt="1"/>
          </p:nvPr>
        </p:nvSpPr>
        <p:spPr>
          <a:xfrm>
            <a:off x="6371772" y="1480458"/>
            <a:ext cx="5268686" cy="3323772"/>
          </a:xfrm>
          <a:prstGeom prst="rect">
            <a:avLst/>
          </a:prstGeom>
          <a:solidFill>
            <a:schemeClr val="tx2">
              <a:lumMod val="5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485003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96AFC0-D0C6-4174-BD01-D0C7FD8D8979}"/>
              </a:ext>
            </a:extLst>
          </p:cNvPr>
          <p:cNvGrpSpPr/>
          <p:nvPr userDrawn="1"/>
        </p:nvGrpSpPr>
        <p:grpSpPr>
          <a:xfrm>
            <a:off x="1944914" y="1629122"/>
            <a:ext cx="8302172" cy="3599758"/>
            <a:chOff x="2380330" y="1817915"/>
            <a:chExt cx="7431340" cy="3222172"/>
          </a:xfrm>
          <a:gradFill flip="none" rotWithShape="1">
            <a:gsLst>
              <a:gs pos="0">
                <a:schemeClr val="bg1">
                  <a:alpha val="8000"/>
                </a:schemeClr>
              </a:gs>
              <a:gs pos="74000">
                <a:schemeClr val="bg1">
                  <a:alpha val="0"/>
                </a:schemeClr>
              </a:gs>
            </a:gsLst>
            <a:lin ang="5400000" scaled="1"/>
            <a:tileRect/>
          </a:gradFill>
        </p:grpSpPr>
        <p:sp>
          <p:nvSpPr>
            <p:cNvPr id="4" name="Freeform: Shape 3">
              <a:extLst>
                <a:ext uri="{FF2B5EF4-FFF2-40B4-BE49-F238E27FC236}">
                  <a16:creationId xmlns:a16="http://schemas.microsoft.com/office/drawing/2014/main" id="{690EC370-9819-470A-BEE8-E0B32779D249}"/>
                </a:ext>
              </a:extLst>
            </p:cNvPr>
            <p:cNvSpPr/>
            <p:nvPr/>
          </p:nvSpPr>
          <p:spPr>
            <a:xfrm>
              <a:off x="4484914" y="1817915"/>
              <a:ext cx="3222172" cy="3222172"/>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30440361-0C36-4D3B-B539-2977901BF58B}"/>
                </a:ext>
              </a:extLst>
            </p:cNvPr>
            <p:cNvSpPr/>
            <p:nvPr/>
          </p:nvSpPr>
          <p:spPr>
            <a:xfrm>
              <a:off x="7946582" y="2496457"/>
              <a:ext cx="1865088" cy="1865088"/>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2C747E2-C5FA-41E3-96AF-381CE9DEFF0B}"/>
                </a:ext>
              </a:extLst>
            </p:cNvPr>
            <p:cNvSpPr/>
            <p:nvPr/>
          </p:nvSpPr>
          <p:spPr>
            <a:xfrm>
              <a:off x="2380330" y="2496457"/>
              <a:ext cx="1865088" cy="1865088"/>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1305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98A167D8-2B20-46AC-92B9-6E663CBC2219}"/>
              </a:ext>
            </a:extLst>
          </p:cNvPr>
          <p:cNvSpPr>
            <a:spLocks noGrp="1"/>
          </p:cNvSpPr>
          <p:nvPr>
            <p:ph type="pic" sz="quarter" idx="11" hasCustomPrompt="1"/>
          </p:nvPr>
        </p:nvSpPr>
        <p:spPr>
          <a:xfrm>
            <a:off x="2431189" y="2212587"/>
            <a:ext cx="7329622" cy="410282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tx2">
              <a:lumMod val="50000"/>
            </a:schemeClr>
          </a:solidFill>
          <a:effectLst>
            <a:outerShdw blurRad="1270000" dist="127000" dir="5400000" sx="92000" sy="92000" algn="t" rotWithShape="0">
              <a:schemeClr val="accent1">
                <a:alpha val="40000"/>
              </a:schemeClr>
            </a:outerShdw>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pic>
        <p:nvPicPr>
          <p:cNvPr id="7" name="Graphic 6">
            <a:extLst>
              <a:ext uri="{FF2B5EF4-FFF2-40B4-BE49-F238E27FC236}">
                <a16:creationId xmlns:a16="http://schemas.microsoft.com/office/drawing/2014/main" id="{FF9E763F-0D56-7844-9303-84B489B574C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0615" y="1931160"/>
            <a:ext cx="92814" cy="106074"/>
          </a:xfrm>
          <a:prstGeom prst="rect">
            <a:avLst/>
          </a:prstGeom>
        </p:spPr>
      </p:pic>
      <p:pic>
        <p:nvPicPr>
          <p:cNvPr id="14" name="Picture 13">
            <a:extLst>
              <a:ext uri="{FF2B5EF4-FFF2-40B4-BE49-F238E27FC236}">
                <a16:creationId xmlns:a16="http://schemas.microsoft.com/office/drawing/2014/main" id="{478201A1-DEA4-3842-A7F8-84330AFA90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2911" y="1729987"/>
            <a:ext cx="7327900" cy="482600"/>
          </a:xfrm>
          <a:prstGeom prst="rect">
            <a:avLst/>
          </a:prstGeom>
        </p:spPr>
      </p:pic>
    </p:spTree>
    <p:extLst>
      <p:ext uri="{BB962C8B-B14F-4D97-AF65-F5344CB8AC3E}">
        <p14:creationId xmlns:p14="http://schemas.microsoft.com/office/powerpoint/2010/main" val="372319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5_Title Slide">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D5B9979E-0157-4296-99C7-BB0328BAA9F8}"/>
              </a:ext>
            </a:extLst>
          </p:cNvPr>
          <p:cNvSpPr>
            <a:spLocks/>
          </p:cNvSpPr>
          <p:nvPr userDrawn="1"/>
        </p:nvSpPr>
        <p:spPr bwMode="auto">
          <a:xfrm rot="900000">
            <a:off x="2968028" y="769466"/>
            <a:ext cx="3730803" cy="4165935"/>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gradFill flip="none" rotWithShape="1">
            <a:gsLst>
              <a:gs pos="0">
                <a:schemeClr val="bg1">
                  <a:alpha val="5000"/>
                </a:schemeClr>
              </a:gs>
              <a:gs pos="74000">
                <a:schemeClr val="bg1">
                  <a:alpha val="0"/>
                </a:schemeClr>
              </a:gs>
            </a:gsLst>
            <a:lin ang="189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09804CEE-4F71-4C83-BF05-611BA209ADFB}"/>
              </a:ext>
            </a:extLst>
          </p:cNvPr>
          <p:cNvSpPr>
            <a:spLocks/>
          </p:cNvSpPr>
          <p:nvPr userDrawn="1"/>
        </p:nvSpPr>
        <p:spPr bwMode="auto">
          <a:xfrm>
            <a:off x="5102943" y="2245686"/>
            <a:ext cx="2647941" cy="2956776"/>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gradFill flip="none" rotWithShape="1">
            <a:gsLst>
              <a:gs pos="0">
                <a:schemeClr val="bg1">
                  <a:alpha val="4000"/>
                </a:schemeClr>
              </a:gs>
              <a:gs pos="74000">
                <a:schemeClr val="bg1">
                  <a:alpha val="0"/>
                </a:schemeClr>
              </a:gs>
            </a:gsLst>
            <a:lin ang="189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161753FA-127D-4E4B-A86F-3057D774A4EC}"/>
              </a:ext>
            </a:extLst>
          </p:cNvPr>
          <p:cNvSpPr>
            <a:spLocks/>
          </p:cNvSpPr>
          <p:nvPr userDrawn="1"/>
        </p:nvSpPr>
        <p:spPr bwMode="auto">
          <a:xfrm rot="19800000">
            <a:off x="6741404" y="2594307"/>
            <a:ext cx="2018958" cy="2254433"/>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gradFill flip="none" rotWithShape="1">
            <a:gsLst>
              <a:gs pos="0">
                <a:schemeClr val="bg1">
                  <a:alpha val="2000"/>
                </a:schemeClr>
              </a:gs>
              <a:gs pos="74000">
                <a:schemeClr val="bg1">
                  <a:alpha val="0"/>
                </a:schemeClr>
              </a:gs>
            </a:gsLst>
            <a:lin ang="189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Picture Placeholder 9">
            <a:extLst>
              <a:ext uri="{FF2B5EF4-FFF2-40B4-BE49-F238E27FC236}">
                <a16:creationId xmlns:a16="http://schemas.microsoft.com/office/drawing/2014/main" id="{B180C52B-139A-4769-9236-4E1A31FCEAE0}"/>
              </a:ext>
            </a:extLst>
          </p:cNvPr>
          <p:cNvSpPr>
            <a:spLocks noGrp="1"/>
          </p:cNvSpPr>
          <p:nvPr>
            <p:ph type="pic" sz="quarter" idx="10" hasCustomPrompt="1"/>
          </p:nvPr>
        </p:nvSpPr>
        <p:spPr>
          <a:xfrm>
            <a:off x="2472813" y="2604020"/>
            <a:ext cx="7246374" cy="1649962"/>
          </a:xfrm>
          <a:custGeom>
            <a:avLst/>
            <a:gdLst>
              <a:gd name="connsiteX0" fmla="*/ 6163179 w 7246374"/>
              <a:gd name="connsiteY0" fmla="*/ 776615 h 1649962"/>
              <a:gd name="connsiteX1" fmla="*/ 6027539 w 7246374"/>
              <a:gd name="connsiteY1" fmla="*/ 848816 h 1649962"/>
              <a:gd name="connsiteX2" fmla="*/ 5924344 w 7246374"/>
              <a:gd name="connsiteY2" fmla="*/ 954735 h 1649962"/>
              <a:gd name="connsiteX3" fmla="*/ 5824403 w 7246374"/>
              <a:gd name="connsiteY3" fmla="*/ 1135450 h 1649962"/>
              <a:gd name="connsiteX4" fmla="*/ 5784163 w 7246374"/>
              <a:gd name="connsiteY4" fmla="*/ 1305791 h 1649962"/>
              <a:gd name="connsiteX5" fmla="*/ 5798222 w 7246374"/>
              <a:gd name="connsiteY5" fmla="*/ 1385340 h 1649962"/>
              <a:gd name="connsiteX6" fmla="*/ 5829163 w 7246374"/>
              <a:gd name="connsiteY6" fmla="*/ 1428576 h 1649962"/>
              <a:gd name="connsiteX7" fmla="*/ 6084652 w 7246374"/>
              <a:gd name="connsiteY7" fmla="*/ 1244834 h 1649962"/>
              <a:gd name="connsiteX8" fmla="*/ 6185683 w 7246374"/>
              <a:gd name="connsiteY8" fmla="*/ 892484 h 1649962"/>
              <a:gd name="connsiteX9" fmla="*/ 6180272 w 7246374"/>
              <a:gd name="connsiteY9" fmla="*/ 821584 h 1649962"/>
              <a:gd name="connsiteX10" fmla="*/ 6163179 w 7246374"/>
              <a:gd name="connsiteY10" fmla="*/ 776615 h 1649962"/>
              <a:gd name="connsiteX11" fmla="*/ 2079835 w 7246374"/>
              <a:gd name="connsiteY11" fmla="*/ 646929 h 1649962"/>
              <a:gd name="connsiteX12" fmla="*/ 2160155 w 7246374"/>
              <a:gd name="connsiteY12" fmla="*/ 703558 h 1649962"/>
              <a:gd name="connsiteX13" fmla="*/ 2209392 w 7246374"/>
              <a:gd name="connsiteY13" fmla="*/ 783538 h 1649962"/>
              <a:gd name="connsiteX14" fmla="*/ 2020451 w 7246374"/>
              <a:gd name="connsiteY14" fmla="*/ 891462 h 1649962"/>
              <a:gd name="connsiteX15" fmla="*/ 1863314 w 7246374"/>
              <a:gd name="connsiteY15" fmla="*/ 1101604 h 1649962"/>
              <a:gd name="connsiteX16" fmla="*/ 1797673 w 7246374"/>
              <a:gd name="connsiteY16" fmla="*/ 1331730 h 1649962"/>
              <a:gd name="connsiteX17" fmla="*/ 1803946 w 7246374"/>
              <a:gd name="connsiteY17" fmla="*/ 1359613 h 1649962"/>
              <a:gd name="connsiteX18" fmla="*/ 1821909 w 7246374"/>
              <a:gd name="connsiteY18" fmla="*/ 1373233 h 1649962"/>
              <a:gd name="connsiteX19" fmla="*/ 1938103 w 7246374"/>
              <a:gd name="connsiteY19" fmla="*/ 1286769 h 1649962"/>
              <a:gd name="connsiteX20" fmla="*/ 2097110 w 7246374"/>
              <a:gd name="connsiteY20" fmla="*/ 1055039 h 1649962"/>
              <a:gd name="connsiteX21" fmla="*/ 2180245 w 7246374"/>
              <a:gd name="connsiteY21" fmla="*/ 906104 h 1649962"/>
              <a:gd name="connsiteX22" fmla="*/ 2264704 w 7246374"/>
              <a:gd name="connsiteY22" fmla="*/ 740310 h 1649962"/>
              <a:gd name="connsiteX23" fmla="*/ 2347514 w 7246374"/>
              <a:gd name="connsiteY23" fmla="*/ 762140 h 1649962"/>
              <a:gd name="connsiteX24" fmla="*/ 2392710 w 7246374"/>
              <a:gd name="connsiteY24" fmla="*/ 800836 h 1649962"/>
              <a:gd name="connsiteX25" fmla="*/ 2278975 w 7246374"/>
              <a:gd name="connsiteY25" fmla="*/ 1087031 h 1649962"/>
              <a:gd name="connsiteX26" fmla="*/ 2235300 w 7246374"/>
              <a:gd name="connsiteY26" fmla="*/ 1316165 h 1649962"/>
              <a:gd name="connsiteX27" fmla="*/ 2246113 w 7246374"/>
              <a:gd name="connsiteY27" fmla="*/ 1396788 h 1649962"/>
              <a:gd name="connsiteX28" fmla="*/ 2280277 w 7246374"/>
              <a:gd name="connsiteY28" fmla="*/ 1442400 h 1649962"/>
              <a:gd name="connsiteX29" fmla="*/ 2226682 w 7246374"/>
              <a:gd name="connsiteY29" fmla="*/ 1464450 h 1649962"/>
              <a:gd name="connsiteX30" fmla="*/ 2167934 w 7246374"/>
              <a:gd name="connsiteY30" fmla="*/ 1473530 h 1649962"/>
              <a:gd name="connsiteX31" fmla="*/ 2097972 w 7246374"/>
              <a:gd name="connsiteY31" fmla="*/ 1441969 h 1649962"/>
              <a:gd name="connsiteX32" fmla="*/ 2074652 w 7246374"/>
              <a:gd name="connsiteY32" fmla="*/ 1345562 h 1649962"/>
              <a:gd name="connsiteX33" fmla="*/ 2091276 w 7246374"/>
              <a:gd name="connsiteY33" fmla="*/ 1228831 h 1649962"/>
              <a:gd name="connsiteX34" fmla="*/ 2140293 w 7246374"/>
              <a:gd name="connsiteY34" fmla="*/ 1075794 h 1649962"/>
              <a:gd name="connsiteX35" fmla="*/ 1969036 w 7246374"/>
              <a:gd name="connsiteY35" fmla="*/ 1349020 h 1649962"/>
              <a:gd name="connsiteX36" fmla="*/ 1787306 w 7246374"/>
              <a:gd name="connsiteY36" fmla="*/ 1476988 h 1649962"/>
              <a:gd name="connsiteX37" fmla="*/ 1683885 w 7246374"/>
              <a:gd name="connsiteY37" fmla="*/ 1415811 h 1649962"/>
              <a:gd name="connsiteX38" fmla="*/ 1643940 w 7246374"/>
              <a:gd name="connsiteY38" fmla="*/ 1267746 h 1649962"/>
              <a:gd name="connsiteX39" fmla="*/ 1715408 w 7246374"/>
              <a:gd name="connsiteY39" fmla="*/ 994581 h 1649962"/>
              <a:gd name="connsiteX40" fmla="*/ 1883736 w 7246374"/>
              <a:gd name="connsiteY40" fmla="*/ 755231 h 1649962"/>
              <a:gd name="connsiteX41" fmla="*/ 2079835 w 7246374"/>
              <a:gd name="connsiteY41" fmla="*/ 646929 h 1649962"/>
              <a:gd name="connsiteX42" fmla="*/ 6080104 w 7246374"/>
              <a:gd name="connsiteY42" fmla="*/ 620983 h 1649962"/>
              <a:gd name="connsiteX43" fmla="*/ 6135273 w 7246374"/>
              <a:gd name="connsiteY43" fmla="*/ 666807 h 1649962"/>
              <a:gd name="connsiteX44" fmla="*/ 6189133 w 7246374"/>
              <a:gd name="connsiteY44" fmla="*/ 743760 h 1649962"/>
              <a:gd name="connsiteX45" fmla="*/ 6204675 w 7246374"/>
              <a:gd name="connsiteY45" fmla="*/ 742898 h 1649962"/>
              <a:gd name="connsiteX46" fmla="*/ 6220217 w 7246374"/>
              <a:gd name="connsiteY46" fmla="*/ 742028 h 1649962"/>
              <a:gd name="connsiteX47" fmla="*/ 6289285 w 7246374"/>
              <a:gd name="connsiteY47" fmla="*/ 781806 h 1649962"/>
              <a:gd name="connsiteX48" fmla="*/ 6311736 w 7246374"/>
              <a:gd name="connsiteY48" fmla="*/ 904590 h 1649962"/>
              <a:gd name="connsiteX49" fmla="*/ 6249954 w 7246374"/>
              <a:gd name="connsiteY49" fmla="*/ 1174108 h 1649962"/>
              <a:gd name="connsiteX50" fmla="*/ 6082473 w 7246374"/>
              <a:gd name="connsiteY50" fmla="*/ 1383289 h 1649962"/>
              <a:gd name="connsiteX51" fmla="*/ 5836086 w 7246374"/>
              <a:gd name="connsiteY51" fmla="*/ 1499476 h 1649962"/>
              <a:gd name="connsiteX52" fmla="*/ 5678797 w 7246374"/>
              <a:gd name="connsiteY52" fmla="*/ 1412580 h 1649962"/>
              <a:gd name="connsiteX53" fmla="*/ 5620049 w 7246374"/>
              <a:gd name="connsiteY53" fmla="*/ 1219327 h 1649962"/>
              <a:gd name="connsiteX54" fmla="*/ 5656975 w 7246374"/>
              <a:gd name="connsiteY54" fmla="*/ 1026860 h 1649962"/>
              <a:gd name="connsiteX55" fmla="*/ 5756522 w 7246374"/>
              <a:gd name="connsiteY55" fmla="*/ 840538 h 1649962"/>
              <a:gd name="connsiteX56" fmla="*/ 5901848 w 7246374"/>
              <a:gd name="connsiteY56" fmla="*/ 691883 h 1649962"/>
              <a:gd name="connsiteX57" fmla="*/ 5994222 w 7246374"/>
              <a:gd name="connsiteY57" fmla="*/ 638924 h 1649962"/>
              <a:gd name="connsiteX58" fmla="*/ 6080104 w 7246374"/>
              <a:gd name="connsiteY58" fmla="*/ 620983 h 1649962"/>
              <a:gd name="connsiteX59" fmla="*/ 6727549 w 7246374"/>
              <a:gd name="connsiteY59" fmla="*/ 619250 h 1649962"/>
              <a:gd name="connsiteX60" fmla="*/ 6806409 w 7246374"/>
              <a:gd name="connsiteY60" fmla="*/ 631145 h 1649962"/>
              <a:gd name="connsiteX61" fmla="*/ 6881402 w 7246374"/>
              <a:gd name="connsiteY61" fmla="*/ 672860 h 1649962"/>
              <a:gd name="connsiteX62" fmla="*/ 6802739 w 7246374"/>
              <a:gd name="connsiteY62" fmla="*/ 788941 h 1649962"/>
              <a:gd name="connsiteX63" fmla="*/ 6661877 w 7246374"/>
              <a:gd name="connsiteY63" fmla="*/ 1072329 h 1649962"/>
              <a:gd name="connsiteX64" fmla="*/ 6633071 w 7246374"/>
              <a:gd name="connsiteY64" fmla="*/ 1151877 h 1649962"/>
              <a:gd name="connsiteX65" fmla="*/ 6603114 w 7246374"/>
              <a:gd name="connsiteY65" fmla="*/ 1256789 h 1649962"/>
              <a:gd name="connsiteX66" fmla="*/ 6589290 w 7246374"/>
              <a:gd name="connsiteY66" fmla="*/ 1342104 h 1649962"/>
              <a:gd name="connsiteX67" fmla="*/ 6594041 w 7246374"/>
              <a:gd name="connsiteY67" fmla="*/ 1362852 h 1649962"/>
              <a:gd name="connsiteX68" fmla="*/ 6601397 w 7246374"/>
              <a:gd name="connsiteY68" fmla="*/ 1373226 h 1649962"/>
              <a:gd name="connsiteX69" fmla="*/ 6666909 w 7246374"/>
              <a:gd name="connsiteY69" fmla="*/ 1316377 h 1649962"/>
              <a:gd name="connsiteX70" fmla="*/ 6777829 w 7246374"/>
              <a:gd name="connsiteY70" fmla="*/ 1172633 h 1649962"/>
              <a:gd name="connsiteX71" fmla="*/ 6865785 w 7246374"/>
              <a:gd name="connsiteY71" fmla="*/ 1051150 h 1649962"/>
              <a:gd name="connsiteX72" fmla="*/ 6947225 w 7246374"/>
              <a:gd name="connsiteY72" fmla="*/ 901132 h 1649962"/>
              <a:gd name="connsiteX73" fmla="*/ 6993230 w 7246374"/>
              <a:gd name="connsiteY73" fmla="*/ 791748 h 1649962"/>
              <a:gd name="connsiteX74" fmla="*/ 7082048 w 7246374"/>
              <a:gd name="connsiteY74" fmla="*/ 669402 h 1649962"/>
              <a:gd name="connsiteX75" fmla="*/ 7179129 w 7246374"/>
              <a:gd name="connsiteY75" fmla="*/ 687343 h 1649962"/>
              <a:gd name="connsiteX76" fmla="*/ 7246374 w 7246374"/>
              <a:gd name="connsiteY76" fmla="*/ 724745 h 1649962"/>
              <a:gd name="connsiteX77" fmla="*/ 7152199 w 7246374"/>
              <a:gd name="connsiteY77" fmla="*/ 924059 h 1649962"/>
              <a:gd name="connsiteX78" fmla="*/ 7066097 w 7246374"/>
              <a:gd name="connsiteY78" fmla="*/ 1116844 h 1649962"/>
              <a:gd name="connsiteX79" fmla="*/ 7028431 w 7246374"/>
              <a:gd name="connsiteY79" fmla="*/ 1302326 h 1649962"/>
              <a:gd name="connsiteX80" fmla="*/ 7047453 w 7246374"/>
              <a:gd name="connsiteY80" fmla="*/ 1410408 h 1649962"/>
              <a:gd name="connsiteX81" fmla="*/ 7066483 w 7246374"/>
              <a:gd name="connsiteY81" fmla="*/ 1461423 h 1649962"/>
              <a:gd name="connsiteX82" fmla="*/ 7063025 w 7246374"/>
              <a:gd name="connsiteY82" fmla="*/ 1466826 h 1649962"/>
              <a:gd name="connsiteX83" fmla="*/ 7059560 w 7246374"/>
              <a:gd name="connsiteY83" fmla="*/ 1468339 h 1649962"/>
              <a:gd name="connsiteX84" fmla="*/ 6985883 w 7246374"/>
              <a:gd name="connsiteY84" fmla="*/ 1448234 h 1649962"/>
              <a:gd name="connsiteX85" fmla="*/ 6895393 w 7246374"/>
              <a:gd name="connsiteY85" fmla="*/ 1400897 h 1649962"/>
              <a:gd name="connsiteX86" fmla="*/ 6895234 w 7246374"/>
              <a:gd name="connsiteY86" fmla="*/ 1400897 h 1649962"/>
              <a:gd name="connsiteX87" fmla="*/ 6851347 w 7246374"/>
              <a:gd name="connsiteY87" fmla="*/ 1332161 h 1649962"/>
              <a:gd name="connsiteX88" fmla="*/ 6839883 w 7246374"/>
              <a:gd name="connsiteY88" fmla="*/ 1260822 h 1649962"/>
              <a:gd name="connsiteX89" fmla="*/ 6848533 w 7246374"/>
              <a:gd name="connsiteY89" fmla="*/ 1198571 h 1649962"/>
              <a:gd name="connsiteX90" fmla="*/ 6801483 w 7246374"/>
              <a:gd name="connsiteY90" fmla="*/ 1245197 h 1649962"/>
              <a:gd name="connsiteX91" fmla="*/ 6726784 w 7246374"/>
              <a:gd name="connsiteY91" fmla="*/ 1342164 h 1649962"/>
              <a:gd name="connsiteX92" fmla="*/ 6667061 w 7246374"/>
              <a:gd name="connsiteY92" fmla="*/ 1419920 h 1649962"/>
              <a:gd name="connsiteX93" fmla="*/ 6624717 w 7246374"/>
              <a:gd name="connsiteY93" fmla="*/ 1457746 h 1649962"/>
              <a:gd name="connsiteX94" fmla="*/ 6592740 w 7246374"/>
              <a:gd name="connsiteY94" fmla="*/ 1473530 h 1649962"/>
              <a:gd name="connsiteX95" fmla="*/ 6478369 w 7246374"/>
              <a:gd name="connsiteY95" fmla="*/ 1435265 h 1649962"/>
              <a:gd name="connsiteX96" fmla="*/ 6404201 w 7246374"/>
              <a:gd name="connsiteY96" fmla="*/ 1338646 h 1649962"/>
              <a:gd name="connsiteX97" fmla="*/ 6407235 w 7246374"/>
              <a:gd name="connsiteY97" fmla="*/ 1259309 h 1649962"/>
              <a:gd name="connsiteX98" fmla="*/ 6418041 w 7246374"/>
              <a:gd name="connsiteY98" fmla="*/ 1191655 h 1649962"/>
              <a:gd name="connsiteX99" fmla="*/ 6484476 w 7246374"/>
              <a:gd name="connsiteY99" fmla="*/ 989072 h 1649962"/>
              <a:gd name="connsiteX100" fmla="*/ 6592006 w 7246374"/>
              <a:gd name="connsiteY100" fmla="*/ 775722 h 1649962"/>
              <a:gd name="connsiteX101" fmla="*/ 6727549 w 7246374"/>
              <a:gd name="connsiteY101" fmla="*/ 619250 h 1649962"/>
              <a:gd name="connsiteX102" fmla="*/ 2741179 w 7246374"/>
              <a:gd name="connsiteY102" fmla="*/ 600220 h 1649962"/>
              <a:gd name="connsiteX103" fmla="*/ 2826584 w 7246374"/>
              <a:gd name="connsiteY103" fmla="*/ 661843 h 1649962"/>
              <a:gd name="connsiteX104" fmla="*/ 2884750 w 7246374"/>
              <a:gd name="connsiteY104" fmla="*/ 766279 h 1649962"/>
              <a:gd name="connsiteX105" fmla="*/ 2800631 w 7246374"/>
              <a:gd name="connsiteY105" fmla="*/ 922728 h 1649962"/>
              <a:gd name="connsiteX106" fmla="*/ 2696142 w 7246374"/>
              <a:gd name="connsiteY106" fmla="*/ 1101082 h 1649962"/>
              <a:gd name="connsiteX107" fmla="*/ 2637394 w 7246374"/>
              <a:gd name="connsiteY107" fmla="*/ 1243692 h 1649962"/>
              <a:gd name="connsiteX108" fmla="*/ 2720484 w 7246374"/>
              <a:gd name="connsiteY108" fmla="*/ 1149706 h 1649962"/>
              <a:gd name="connsiteX109" fmla="*/ 2806268 w 7246374"/>
              <a:gd name="connsiteY109" fmla="*/ 1048804 h 1649962"/>
              <a:gd name="connsiteX110" fmla="*/ 2867452 w 7246374"/>
              <a:gd name="connsiteY110" fmla="*/ 979039 h 1649962"/>
              <a:gd name="connsiteX111" fmla="*/ 2975784 w 7246374"/>
              <a:gd name="connsiteY111" fmla="*/ 868913 h 1649962"/>
              <a:gd name="connsiteX112" fmla="*/ 3105992 w 7246374"/>
              <a:gd name="connsiteY112" fmla="*/ 762246 h 1649962"/>
              <a:gd name="connsiteX113" fmla="*/ 3230479 w 7246374"/>
              <a:gd name="connsiteY113" fmla="*/ 714386 h 1649962"/>
              <a:gd name="connsiteX114" fmla="*/ 3305511 w 7246374"/>
              <a:gd name="connsiteY114" fmla="*/ 744873 h 1649962"/>
              <a:gd name="connsiteX115" fmla="*/ 3353294 w 7246374"/>
              <a:gd name="connsiteY115" fmla="*/ 807790 h 1649962"/>
              <a:gd name="connsiteX116" fmla="*/ 3339886 w 7246374"/>
              <a:gd name="connsiteY116" fmla="*/ 817740 h 1649962"/>
              <a:gd name="connsiteX117" fmla="*/ 3303127 w 7246374"/>
              <a:gd name="connsiteY117" fmla="*/ 851033 h 1649962"/>
              <a:gd name="connsiteX118" fmla="*/ 3228815 w 7246374"/>
              <a:gd name="connsiteY118" fmla="*/ 972698 h 1649962"/>
              <a:gd name="connsiteX119" fmla="*/ 3156038 w 7246374"/>
              <a:gd name="connsiteY119" fmla="*/ 1140482 h 1649962"/>
              <a:gd name="connsiteX120" fmla="*/ 3123237 w 7246374"/>
              <a:gd name="connsiteY120" fmla="*/ 1302500 h 1649962"/>
              <a:gd name="connsiteX121" fmla="*/ 3134481 w 7246374"/>
              <a:gd name="connsiteY121" fmla="*/ 1357638 h 1649962"/>
              <a:gd name="connsiteX122" fmla="*/ 3166480 w 7246374"/>
              <a:gd name="connsiteY122" fmla="*/ 1369957 h 1649962"/>
              <a:gd name="connsiteX123" fmla="*/ 3206047 w 7246374"/>
              <a:gd name="connsiteY123" fmla="*/ 1361308 h 1649962"/>
              <a:gd name="connsiteX124" fmla="*/ 3239128 w 7246374"/>
              <a:gd name="connsiteY124" fmla="*/ 1352659 h 1649962"/>
              <a:gd name="connsiteX125" fmla="*/ 3250153 w 7246374"/>
              <a:gd name="connsiteY125" fmla="*/ 1368005 h 1649962"/>
              <a:gd name="connsiteX126" fmla="*/ 3254700 w 7246374"/>
              <a:gd name="connsiteY126" fmla="*/ 1387216 h 1649962"/>
              <a:gd name="connsiteX127" fmla="*/ 3182264 w 7246374"/>
              <a:gd name="connsiteY127" fmla="*/ 1434236 h 1649962"/>
              <a:gd name="connsiteX128" fmla="*/ 3105962 w 7246374"/>
              <a:gd name="connsiteY128" fmla="*/ 1457957 h 1649962"/>
              <a:gd name="connsiteX129" fmla="*/ 2974006 w 7246374"/>
              <a:gd name="connsiteY129" fmla="*/ 1404658 h 1649962"/>
              <a:gd name="connsiteX130" fmla="*/ 2941825 w 7246374"/>
              <a:gd name="connsiteY130" fmla="*/ 1274821 h 1649962"/>
              <a:gd name="connsiteX131" fmla="*/ 2959539 w 7246374"/>
              <a:gd name="connsiteY131" fmla="*/ 1166496 h 1649962"/>
              <a:gd name="connsiteX132" fmla="*/ 3036855 w 7246374"/>
              <a:gd name="connsiteY132" fmla="*/ 963467 h 1649962"/>
              <a:gd name="connsiteX133" fmla="*/ 2990199 w 7246374"/>
              <a:gd name="connsiteY133" fmla="*/ 988119 h 1649962"/>
              <a:gd name="connsiteX134" fmla="*/ 2896856 w 7246374"/>
              <a:gd name="connsiteY134" fmla="*/ 1062068 h 1649962"/>
              <a:gd name="connsiteX135" fmla="*/ 2751122 w 7246374"/>
              <a:gd name="connsiteY135" fmla="*/ 1216005 h 1649962"/>
              <a:gd name="connsiteX136" fmla="*/ 2618364 w 7246374"/>
              <a:gd name="connsiteY136" fmla="*/ 1385491 h 1649962"/>
              <a:gd name="connsiteX137" fmla="*/ 2551989 w 7246374"/>
              <a:gd name="connsiteY137" fmla="*/ 1476148 h 1649962"/>
              <a:gd name="connsiteX138" fmla="*/ 2502473 w 7246374"/>
              <a:gd name="connsiteY138" fmla="*/ 1525422 h 1649962"/>
              <a:gd name="connsiteX139" fmla="*/ 2448416 w 7246374"/>
              <a:gd name="connsiteY139" fmla="*/ 1467075 h 1649962"/>
              <a:gd name="connsiteX140" fmla="*/ 2422901 w 7246374"/>
              <a:gd name="connsiteY140" fmla="*/ 1390667 h 1649962"/>
              <a:gd name="connsiteX141" fmla="*/ 2458578 w 7246374"/>
              <a:gd name="connsiteY141" fmla="*/ 1195900 h 1649962"/>
              <a:gd name="connsiteX142" fmla="*/ 2552632 w 7246374"/>
              <a:gd name="connsiteY142" fmla="*/ 932337 h 1649962"/>
              <a:gd name="connsiteX143" fmla="*/ 2672852 w 7246374"/>
              <a:gd name="connsiteY143" fmla="*/ 693631 h 1649962"/>
              <a:gd name="connsiteX144" fmla="*/ 2741179 w 7246374"/>
              <a:gd name="connsiteY144" fmla="*/ 600220 h 1649962"/>
              <a:gd name="connsiteX145" fmla="*/ 5184624 w 7246374"/>
              <a:gd name="connsiteY145" fmla="*/ 164326 h 1649962"/>
              <a:gd name="connsiteX146" fmla="*/ 5201899 w 7246374"/>
              <a:gd name="connsiteY146" fmla="*/ 333979 h 1649962"/>
              <a:gd name="connsiteX147" fmla="*/ 5243652 w 7246374"/>
              <a:gd name="connsiteY147" fmla="*/ 546111 h 1649962"/>
              <a:gd name="connsiteX148" fmla="*/ 5294818 w 7246374"/>
              <a:gd name="connsiteY148" fmla="*/ 736837 h 1649962"/>
              <a:gd name="connsiteX149" fmla="*/ 5340301 w 7246374"/>
              <a:gd name="connsiteY149" fmla="*/ 842279 h 1649962"/>
              <a:gd name="connsiteX150" fmla="*/ 5572304 w 7246374"/>
              <a:gd name="connsiteY150" fmla="*/ 540701 h 1649962"/>
              <a:gd name="connsiteX151" fmla="*/ 5764089 w 7246374"/>
              <a:gd name="connsiteY151" fmla="*/ 183349 h 1649962"/>
              <a:gd name="connsiteX152" fmla="*/ 5850576 w 7246374"/>
              <a:gd name="connsiteY152" fmla="*/ 207343 h 1649962"/>
              <a:gd name="connsiteX153" fmla="*/ 5916308 w 7246374"/>
              <a:gd name="connsiteY153" fmla="*/ 250798 h 1649962"/>
              <a:gd name="connsiteX154" fmla="*/ 5694581 w 7246374"/>
              <a:gd name="connsiteY154" fmla="*/ 520089 h 1649962"/>
              <a:gd name="connsiteX155" fmla="*/ 5522825 w 7246374"/>
              <a:gd name="connsiteY155" fmla="*/ 740181 h 1649962"/>
              <a:gd name="connsiteX156" fmla="*/ 5378354 w 7246374"/>
              <a:gd name="connsiteY156" fmla="*/ 942590 h 1649962"/>
              <a:gd name="connsiteX157" fmla="*/ 5290141 w 7246374"/>
              <a:gd name="connsiteY157" fmla="*/ 1292814 h 1649962"/>
              <a:gd name="connsiteX158" fmla="*/ 5253814 w 7246374"/>
              <a:gd name="connsiteY158" fmla="*/ 1565208 h 1649962"/>
              <a:gd name="connsiteX159" fmla="*/ 5166305 w 7246374"/>
              <a:gd name="connsiteY159" fmla="*/ 1552458 h 1649962"/>
              <a:gd name="connsiteX160" fmla="*/ 5053039 w 7246374"/>
              <a:gd name="connsiteY160" fmla="*/ 1525490 h 1649962"/>
              <a:gd name="connsiteX161" fmla="*/ 4987436 w 7246374"/>
              <a:gd name="connsiteY161" fmla="*/ 1501216 h 1649962"/>
              <a:gd name="connsiteX162" fmla="*/ 5059895 w 7246374"/>
              <a:gd name="connsiteY162" fmla="*/ 1340439 h 1649962"/>
              <a:gd name="connsiteX163" fmla="*/ 5128888 w 7246374"/>
              <a:gd name="connsiteY163" fmla="*/ 1140845 h 1649962"/>
              <a:gd name="connsiteX164" fmla="*/ 5189815 w 7246374"/>
              <a:gd name="connsiteY164" fmla="*/ 947781 h 1649962"/>
              <a:gd name="connsiteX165" fmla="*/ 5027653 w 7246374"/>
              <a:gd name="connsiteY165" fmla="*/ 479955 h 1649962"/>
              <a:gd name="connsiteX166" fmla="*/ 4888842 w 7246374"/>
              <a:gd name="connsiteY166" fmla="*/ 209295 h 1649962"/>
              <a:gd name="connsiteX167" fmla="*/ 4965137 w 7246374"/>
              <a:gd name="connsiteY167" fmla="*/ 190719 h 1649962"/>
              <a:gd name="connsiteX168" fmla="*/ 5077192 w 7246374"/>
              <a:gd name="connsiteY168" fmla="*/ 173678 h 1649962"/>
              <a:gd name="connsiteX169" fmla="*/ 5184624 w 7246374"/>
              <a:gd name="connsiteY169" fmla="*/ 164326 h 1649962"/>
              <a:gd name="connsiteX170" fmla="*/ 878713 w 7246374"/>
              <a:gd name="connsiteY170" fmla="*/ 162601 h 1649962"/>
              <a:gd name="connsiteX171" fmla="*/ 970822 w 7246374"/>
              <a:gd name="connsiteY171" fmla="*/ 210324 h 1649962"/>
              <a:gd name="connsiteX172" fmla="*/ 1013627 w 7246374"/>
              <a:gd name="connsiteY172" fmla="*/ 337089 h 1649962"/>
              <a:gd name="connsiteX173" fmla="*/ 924983 w 7246374"/>
              <a:gd name="connsiteY173" fmla="*/ 330816 h 1649962"/>
              <a:gd name="connsiteX174" fmla="*/ 849301 w 7246374"/>
              <a:gd name="connsiteY174" fmla="*/ 328440 h 1649962"/>
              <a:gd name="connsiteX175" fmla="*/ 738169 w 7246374"/>
              <a:gd name="connsiteY175" fmla="*/ 332117 h 1649962"/>
              <a:gd name="connsiteX176" fmla="*/ 624434 w 7246374"/>
              <a:gd name="connsiteY176" fmla="*/ 342332 h 1649962"/>
              <a:gd name="connsiteX177" fmla="*/ 552044 w 7246374"/>
              <a:gd name="connsiteY177" fmla="*/ 506106 h 1649962"/>
              <a:gd name="connsiteX178" fmla="*/ 476573 w 7246374"/>
              <a:gd name="connsiteY178" fmla="*/ 702575 h 1649962"/>
              <a:gd name="connsiteX179" fmla="*/ 413407 w 7246374"/>
              <a:gd name="connsiteY179" fmla="*/ 883684 h 1649962"/>
              <a:gd name="connsiteX180" fmla="*/ 296653 w 7246374"/>
              <a:gd name="connsiteY180" fmla="*/ 1275472 h 1649962"/>
              <a:gd name="connsiteX181" fmla="*/ 231783 w 7246374"/>
              <a:gd name="connsiteY181" fmla="*/ 1584230 h 1649962"/>
              <a:gd name="connsiteX182" fmla="*/ 124541 w 7246374"/>
              <a:gd name="connsiteY182" fmla="*/ 1538830 h 1649962"/>
              <a:gd name="connsiteX183" fmla="*/ 38053 w 7246374"/>
              <a:gd name="connsiteY183" fmla="*/ 1438935 h 1649962"/>
              <a:gd name="connsiteX184" fmla="*/ 118268 w 7246374"/>
              <a:gd name="connsiteY184" fmla="*/ 1178172 h 1649962"/>
              <a:gd name="connsiteX185" fmla="*/ 264653 w 7246374"/>
              <a:gd name="connsiteY185" fmla="*/ 764334 h 1649962"/>
              <a:gd name="connsiteX186" fmla="*/ 338164 w 7246374"/>
              <a:gd name="connsiteY186" fmla="*/ 558066 h 1649962"/>
              <a:gd name="connsiteX187" fmla="*/ 396109 w 7246374"/>
              <a:gd name="connsiteY187" fmla="*/ 369973 h 1649962"/>
              <a:gd name="connsiteX188" fmla="*/ 258812 w 7246374"/>
              <a:gd name="connsiteY188" fmla="*/ 384880 h 1649962"/>
              <a:gd name="connsiteX189" fmla="*/ 143571 w 7246374"/>
              <a:gd name="connsiteY189" fmla="*/ 390706 h 1649962"/>
              <a:gd name="connsiteX190" fmla="*/ 37402 w 7246374"/>
              <a:gd name="connsiteY190" fmla="*/ 352048 h 1649962"/>
              <a:gd name="connsiteX191" fmla="*/ 0 w 7246374"/>
              <a:gd name="connsiteY191" fmla="*/ 257676 h 1649962"/>
              <a:gd name="connsiteX192" fmla="*/ 4540 w 7246374"/>
              <a:gd name="connsiteY192" fmla="*/ 224852 h 1649962"/>
              <a:gd name="connsiteX193" fmla="*/ 15565 w 7246374"/>
              <a:gd name="connsiteY193" fmla="*/ 192005 h 1649962"/>
              <a:gd name="connsiteX194" fmla="*/ 82160 w 7246374"/>
              <a:gd name="connsiteY194" fmla="*/ 206707 h 1649962"/>
              <a:gd name="connsiteX195" fmla="*/ 185082 w 7246374"/>
              <a:gd name="connsiteY195" fmla="*/ 211028 h 1649962"/>
              <a:gd name="connsiteX196" fmla="*/ 384925 w 7246374"/>
              <a:gd name="connsiteY196" fmla="*/ 203461 h 1649962"/>
              <a:gd name="connsiteX197" fmla="*/ 598057 w 7246374"/>
              <a:gd name="connsiteY197" fmla="*/ 186814 h 1649962"/>
              <a:gd name="connsiteX198" fmla="*/ 778114 w 7246374"/>
              <a:gd name="connsiteY198" fmla="*/ 170167 h 1649962"/>
              <a:gd name="connsiteX199" fmla="*/ 878713 w 7246374"/>
              <a:gd name="connsiteY199" fmla="*/ 162601 h 1649962"/>
              <a:gd name="connsiteX200" fmla="*/ 1384267 w 7246374"/>
              <a:gd name="connsiteY200" fmla="*/ 3458 h 1649962"/>
              <a:gd name="connsiteX201" fmla="*/ 1505561 w 7246374"/>
              <a:gd name="connsiteY201" fmla="*/ 28761 h 1649962"/>
              <a:gd name="connsiteX202" fmla="*/ 1602210 w 7246374"/>
              <a:gd name="connsiteY202" fmla="*/ 86487 h 1649962"/>
              <a:gd name="connsiteX203" fmla="*/ 1368989 w 7246374"/>
              <a:gd name="connsiteY203" fmla="*/ 355029 h 1649962"/>
              <a:gd name="connsiteX204" fmla="*/ 1204588 w 7246374"/>
              <a:gd name="connsiteY204" fmla="*/ 610602 h 1649962"/>
              <a:gd name="connsiteX205" fmla="*/ 1095400 w 7246374"/>
              <a:gd name="connsiteY205" fmla="*/ 846713 h 1649962"/>
              <a:gd name="connsiteX206" fmla="*/ 1021232 w 7246374"/>
              <a:gd name="connsiteY206" fmla="*/ 1077633 h 1649962"/>
              <a:gd name="connsiteX207" fmla="*/ 1310416 w 7246374"/>
              <a:gd name="connsiteY207" fmla="*/ 760657 h 1649962"/>
              <a:gd name="connsiteX208" fmla="*/ 1513998 w 7246374"/>
              <a:gd name="connsiteY208" fmla="*/ 653845 h 1649962"/>
              <a:gd name="connsiteX209" fmla="*/ 1611509 w 7246374"/>
              <a:gd name="connsiteY209" fmla="*/ 683681 h 1649962"/>
              <a:gd name="connsiteX210" fmla="*/ 1702537 w 7246374"/>
              <a:gd name="connsiteY210" fmla="*/ 762821 h 1649962"/>
              <a:gd name="connsiteX211" fmla="*/ 1555637 w 7246374"/>
              <a:gd name="connsiteY211" fmla="*/ 959244 h 1649962"/>
              <a:gd name="connsiteX212" fmla="*/ 1431415 w 7246374"/>
              <a:gd name="connsiteY212" fmla="*/ 1178724 h 1649962"/>
              <a:gd name="connsiteX213" fmla="*/ 1379076 w 7246374"/>
              <a:gd name="connsiteY213" fmla="*/ 1333637 h 1649962"/>
              <a:gd name="connsiteX214" fmla="*/ 1384478 w 7246374"/>
              <a:gd name="connsiteY214" fmla="*/ 1356768 h 1649962"/>
              <a:gd name="connsiteX215" fmla="*/ 1406755 w 7246374"/>
              <a:gd name="connsiteY215" fmla="*/ 1363041 h 1649962"/>
              <a:gd name="connsiteX216" fmla="*/ 1448046 w 7246374"/>
              <a:gd name="connsiteY216" fmla="*/ 1356125 h 1649962"/>
              <a:gd name="connsiteX217" fmla="*/ 1467296 w 7246374"/>
              <a:gd name="connsiteY217" fmla="*/ 1349201 h 1649962"/>
              <a:gd name="connsiteX218" fmla="*/ 1477239 w 7246374"/>
              <a:gd name="connsiteY218" fmla="*/ 1367566 h 1649962"/>
              <a:gd name="connsiteX219" fmla="*/ 1479403 w 7246374"/>
              <a:gd name="connsiteY219" fmla="*/ 1376850 h 1649962"/>
              <a:gd name="connsiteX220" fmla="*/ 1443983 w 7246374"/>
              <a:gd name="connsiteY220" fmla="*/ 1405097 h 1649962"/>
              <a:gd name="connsiteX221" fmla="*/ 1371305 w 7246374"/>
              <a:gd name="connsiteY221" fmla="*/ 1439487 h 1649962"/>
              <a:gd name="connsiteX222" fmla="*/ 1311710 w 7246374"/>
              <a:gd name="connsiteY222" fmla="*/ 1456232 h 1649962"/>
              <a:gd name="connsiteX223" fmla="*/ 1247574 w 7246374"/>
              <a:gd name="connsiteY223" fmla="*/ 1421925 h 1649962"/>
              <a:gd name="connsiteX224" fmla="*/ 1218427 w 7246374"/>
              <a:gd name="connsiteY224" fmla="*/ 1347476 h 1649962"/>
              <a:gd name="connsiteX225" fmla="*/ 1244078 w 7246374"/>
              <a:gd name="connsiteY225" fmla="*/ 1235103 h 1649962"/>
              <a:gd name="connsiteX226" fmla="*/ 1313125 w 7246374"/>
              <a:gd name="connsiteY226" fmla="*/ 1053927 h 1649962"/>
              <a:gd name="connsiteX227" fmla="*/ 1413671 w 7246374"/>
              <a:gd name="connsiteY227" fmla="*/ 835469 h 1649962"/>
              <a:gd name="connsiteX228" fmla="*/ 1410856 w 7246374"/>
              <a:gd name="connsiteY228" fmla="*/ 831360 h 1649962"/>
              <a:gd name="connsiteX229" fmla="*/ 1406755 w 7246374"/>
              <a:gd name="connsiteY229" fmla="*/ 828553 h 1649962"/>
              <a:gd name="connsiteX230" fmla="*/ 1379522 w 7246374"/>
              <a:gd name="connsiteY230" fmla="*/ 842173 h 1649962"/>
              <a:gd name="connsiteX231" fmla="*/ 1339343 w 7246374"/>
              <a:gd name="connsiteY231" fmla="*/ 870063 h 1649962"/>
              <a:gd name="connsiteX232" fmla="*/ 1172445 w 7246374"/>
              <a:gd name="connsiteY232" fmla="*/ 1030984 h 1649962"/>
              <a:gd name="connsiteX233" fmla="*/ 1014694 w 7246374"/>
              <a:gd name="connsiteY233" fmla="*/ 1247596 h 1649962"/>
              <a:gd name="connsiteX234" fmla="*/ 888043 w 7246374"/>
              <a:gd name="connsiteY234" fmla="*/ 1489094 h 1649962"/>
              <a:gd name="connsiteX235" fmla="*/ 872258 w 7246374"/>
              <a:gd name="connsiteY235" fmla="*/ 1511363 h 1649962"/>
              <a:gd name="connsiteX236" fmla="*/ 855180 w 7246374"/>
              <a:gd name="connsiteY236" fmla="*/ 1521964 h 1649962"/>
              <a:gd name="connsiteX237" fmla="*/ 823181 w 7246374"/>
              <a:gd name="connsiteY237" fmla="*/ 1479386 h 1649962"/>
              <a:gd name="connsiteX238" fmla="*/ 801555 w 7246374"/>
              <a:gd name="connsiteY238" fmla="*/ 1409637 h 1649962"/>
              <a:gd name="connsiteX239" fmla="*/ 849339 w 7246374"/>
              <a:gd name="connsiteY239" fmla="*/ 1091677 h 1649962"/>
              <a:gd name="connsiteX240" fmla="*/ 976263 w 7246374"/>
              <a:gd name="connsiteY240" fmla="*/ 691898 h 1649962"/>
              <a:gd name="connsiteX241" fmla="*/ 1156343 w 7246374"/>
              <a:gd name="connsiteY241" fmla="*/ 323680 h 1649962"/>
              <a:gd name="connsiteX242" fmla="*/ 1384267 w 7246374"/>
              <a:gd name="connsiteY242" fmla="*/ 3458 h 1649962"/>
              <a:gd name="connsiteX243" fmla="*/ 3999838 w 7246374"/>
              <a:gd name="connsiteY243" fmla="*/ 0 h 1649962"/>
              <a:gd name="connsiteX244" fmla="*/ 4070383 w 7246374"/>
              <a:gd name="connsiteY244" fmla="*/ 33831 h 1649962"/>
              <a:gd name="connsiteX245" fmla="*/ 4134351 w 7246374"/>
              <a:gd name="connsiteY245" fmla="*/ 103399 h 1649962"/>
              <a:gd name="connsiteX246" fmla="*/ 4162235 w 7246374"/>
              <a:gd name="connsiteY246" fmla="*/ 176433 h 1649962"/>
              <a:gd name="connsiteX247" fmla="*/ 3952138 w 7246374"/>
              <a:gd name="connsiteY247" fmla="*/ 402654 h 1649962"/>
              <a:gd name="connsiteX248" fmla="*/ 3758453 w 7246374"/>
              <a:gd name="connsiteY248" fmla="*/ 713395 h 1649962"/>
              <a:gd name="connsiteX249" fmla="*/ 3613937 w 7246374"/>
              <a:gd name="connsiteY249" fmla="*/ 1054933 h 1649962"/>
              <a:gd name="connsiteX250" fmla="*/ 3850570 w 7246374"/>
              <a:gd name="connsiteY250" fmla="*/ 749087 h 1649962"/>
              <a:gd name="connsiteX251" fmla="*/ 4079364 w 7246374"/>
              <a:gd name="connsiteY251" fmla="*/ 631357 h 1649962"/>
              <a:gd name="connsiteX252" fmla="*/ 4136114 w 7246374"/>
              <a:gd name="connsiteY252" fmla="*/ 695644 h 1649962"/>
              <a:gd name="connsiteX253" fmla="*/ 4155319 w 7246374"/>
              <a:gd name="connsiteY253" fmla="*/ 778174 h 1649962"/>
              <a:gd name="connsiteX254" fmla="*/ 4116676 w 7246374"/>
              <a:gd name="connsiteY254" fmla="*/ 925709 h 1649962"/>
              <a:gd name="connsiteX255" fmla="*/ 4018869 w 7246374"/>
              <a:gd name="connsiteY255" fmla="*/ 1050960 h 1649962"/>
              <a:gd name="connsiteX256" fmla="*/ 3889085 w 7246374"/>
              <a:gd name="connsiteY256" fmla="*/ 1118932 h 1649962"/>
              <a:gd name="connsiteX257" fmla="*/ 3996774 w 7246374"/>
              <a:gd name="connsiteY257" fmla="*/ 1363041 h 1649962"/>
              <a:gd name="connsiteX258" fmla="*/ 4189914 w 7246374"/>
              <a:gd name="connsiteY258" fmla="*/ 1556559 h 1649962"/>
              <a:gd name="connsiteX259" fmla="*/ 4122525 w 7246374"/>
              <a:gd name="connsiteY259" fmla="*/ 1620770 h 1649962"/>
              <a:gd name="connsiteX260" fmla="*/ 4013678 w 7246374"/>
              <a:gd name="connsiteY260" fmla="*/ 1649962 h 1649962"/>
              <a:gd name="connsiteX261" fmla="*/ 3926078 w 7246374"/>
              <a:gd name="connsiteY261" fmla="*/ 1602610 h 1649962"/>
              <a:gd name="connsiteX262" fmla="*/ 3852742 w 7246374"/>
              <a:gd name="connsiteY262" fmla="*/ 1468339 h 1649962"/>
              <a:gd name="connsiteX263" fmla="*/ 3802128 w 7246374"/>
              <a:gd name="connsiteY263" fmla="*/ 1298822 h 1649962"/>
              <a:gd name="connsiteX264" fmla="*/ 3759301 w 7246374"/>
              <a:gd name="connsiteY264" fmla="*/ 1092986 h 1649962"/>
              <a:gd name="connsiteX265" fmla="*/ 3819214 w 7246374"/>
              <a:gd name="connsiteY265" fmla="*/ 1046715 h 1649962"/>
              <a:gd name="connsiteX266" fmla="*/ 3896008 w 7246374"/>
              <a:gd name="connsiteY266" fmla="*/ 977094 h 1649962"/>
              <a:gd name="connsiteX267" fmla="*/ 4009788 w 7246374"/>
              <a:gd name="connsiteY267" fmla="*/ 840871 h 1649962"/>
              <a:gd name="connsiteX268" fmla="*/ 4048288 w 7246374"/>
              <a:gd name="connsiteY268" fmla="*/ 722816 h 1649962"/>
              <a:gd name="connsiteX269" fmla="*/ 4042666 w 7246374"/>
              <a:gd name="connsiteY269" fmla="*/ 713304 h 1649962"/>
              <a:gd name="connsiteX270" fmla="*/ 4029258 w 7246374"/>
              <a:gd name="connsiteY270" fmla="*/ 708984 h 1649962"/>
              <a:gd name="connsiteX271" fmla="*/ 3848421 w 7246374"/>
              <a:gd name="connsiteY271" fmla="*/ 828333 h 1649962"/>
              <a:gd name="connsiteX272" fmla="*/ 3636433 w 7246374"/>
              <a:gd name="connsiteY272" fmla="*/ 1118932 h 1649962"/>
              <a:gd name="connsiteX273" fmla="*/ 3568733 w 7246374"/>
              <a:gd name="connsiteY273" fmla="*/ 1290824 h 1649962"/>
              <a:gd name="connsiteX274" fmla="*/ 3541259 w 7246374"/>
              <a:gd name="connsiteY274" fmla="*/ 1471797 h 1649962"/>
              <a:gd name="connsiteX275" fmla="*/ 3542553 w 7246374"/>
              <a:gd name="connsiteY275" fmla="*/ 1492991 h 1649962"/>
              <a:gd name="connsiteX276" fmla="*/ 3546449 w 7246374"/>
              <a:gd name="connsiteY276" fmla="*/ 1511583 h 1649962"/>
              <a:gd name="connsiteX277" fmla="*/ 3503266 w 7246374"/>
              <a:gd name="connsiteY277" fmla="*/ 1502283 h 1649962"/>
              <a:gd name="connsiteX278" fmla="*/ 3480808 w 7246374"/>
              <a:gd name="connsiteY278" fmla="*/ 1483904 h 1649962"/>
              <a:gd name="connsiteX279" fmla="*/ 3457927 w 7246374"/>
              <a:gd name="connsiteY279" fmla="*/ 1449748 h 1649962"/>
              <a:gd name="connsiteX280" fmla="*/ 3437633 w 7246374"/>
              <a:gd name="connsiteY280" fmla="*/ 1428553 h 1649962"/>
              <a:gd name="connsiteX281" fmla="*/ 3411724 w 7246374"/>
              <a:gd name="connsiteY281" fmla="*/ 1377092 h 1649962"/>
              <a:gd name="connsiteX282" fmla="*/ 3401366 w 7246374"/>
              <a:gd name="connsiteY282" fmla="*/ 1276334 h 1649962"/>
              <a:gd name="connsiteX283" fmla="*/ 3446826 w 7246374"/>
              <a:gd name="connsiteY283" fmla="*/ 1058913 h 1649962"/>
              <a:gd name="connsiteX284" fmla="*/ 3561689 w 7246374"/>
              <a:gd name="connsiteY284" fmla="*/ 753589 h 1649962"/>
              <a:gd name="connsiteX285" fmla="*/ 3713673 w 7246374"/>
              <a:gd name="connsiteY285" fmla="*/ 429342 h 1649962"/>
              <a:gd name="connsiteX286" fmla="*/ 3870478 w 7246374"/>
              <a:gd name="connsiteY286" fmla="*/ 155155 h 1649962"/>
              <a:gd name="connsiteX287" fmla="*/ 3999838 w 7246374"/>
              <a:gd name="connsiteY287" fmla="*/ 0 h 164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7246374" h="1649962">
                <a:moveTo>
                  <a:pt x="6163179" y="776615"/>
                </a:moveTo>
                <a:cubicBezTo>
                  <a:pt x="6112883" y="792255"/>
                  <a:pt x="6067665" y="816317"/>
                  <a:pt x="6027539" y="848816"/>
                </a:cubicBezTo>
                <a:cubicBezTo>
                  <a:pt x="5987405" y="881315"/>
                  <a:pt x="5953014" y="916621"/>
                  <a:pt x="5924344" y="954735"/>
                </a:cubicBezTo>
                <a:cubicBezTo>
                  <a:pt x="5883673" y="1009790"/>
                  <a:pt x="5850364" y="1070028"/>
                  <a:pt x="5824403" y="1135450"/>
                </a:cubicBezTo>
                <a:cubicBezTo>
                  <a:pt x="5798442" y="1200879"/>
                  <a:pt x="5785026" y="1257660"/>
                  <a:pt x="5784163" y="1305791"/>
                </a:cubicBezTo>
                <a:cubicBezTo>
                  <a:pt x="5784633" y="1334681"/>
                  <a:pt x="5789316" y="1361202"/>
                  <a:pt x="5798222" y="1385340"/>
                </a:cubicBezTo>
                <a:cubicBezTo>
                  <a:pt x="5807128" y="1409478"/>
                  <a:pt x="5817442" y="1423892"/>
                  <a:pt x="5829163" y="1428576"/>
                </a:cubicBezTo>
                <a:cubicBezTo>
                  <a:pt x="5934120" y="1403424"/>
                  <a:pt x="6019283" y="1342180"/>
                  <a:pt x="6084652" y="1244834"/>
                </a:cubicBezTo>
                <a:cubicBezTo>
                  <a:pt x="6150021" y="1147489"/>
                  <a:pt x="6183700" y="1030038"/>
                  <a:pt x="6185683" y="892484"/>
                </a:cubicBezTo>
                <a:cubicBezTo>
                  <a:pt x="6185713" y="863443"/>
                  <a:pt x="6183911" y="839812"/>
                  <a:pt x="6180272" y="821584"/>
                </a:cubicBezTo>
                <a:cubicBezTo>
                  <a:pt x="6176625" y="803348"/>
                  <a:pt x="6170935" y="788366"/>
                  <a:pt x="6163179" y="776615"/>
                </a:cubicBezTo>
                <a:close/>
                <a:moveTo>
                  <a:pt x="2079835" y="646929"/>
                </a:moveTo>
                <a:cubicBezTo>
                  <a:pt x="2105312" y="655215"/>
                  <a:pt x="2132083" y="674094"/>
                  <a:pt x="2160155" y="703558"/>
                </a:cubicBezTo>
                <a:cubicBezTo>
                  <a:pt x="2188228" y="733031"/>
                  <a:pt x="2204640" y="759688"/>
                  <a:pt x="2209392" y="783538"/>
                </a:cubicBezTo>
                <a:cubicBezTo>
                  <a:pt x="2146081" y="795622"/>
                  <a:pt x="2083104" y="831594"/>
                  <a:pt x="2020451" y="891462"/>
                </a:cubicBezTo>
                <a:cubicBezTo>
                  <a:pt x="1957799" y="951322"/>
                  <a:pt x="1905423" y="1021375"/>
                  <a:pt x="1863314" y="1101604"/>
                </a:cubicBezTo>
                <a:cubicBezTo>
                  <a:pt x="1821213" y="1181834"/>
                  <a:pt x="1799330" y="1258545"/>
                  <a:pt x="1797673" y="1331730"/>
                </a:cubicBezTo>
                <a:cubicBezTo>
                  <a:pt x="1797711" y="1343723"/>
                  <a:pt x="1799799" y="1353023"/>
                  <a:pt x="1803946" y="1359613"/>
                </a:cubicBezTo>
                <a:cubicBezTo>
                  <a:pt x="1808100" y="1366204"/>
                  <a:pt x="1814085" y="1370744"/>
                  <a:pt x="1821909" y="1373233"/>
                </a:cubicBezTo>
                <a:cubicBezTo>
                  <a:pt x="1855127" y="1366892"/>
                  <a:pt x="1893853" y="1338071"/>
                  <a:pt x="1938103" y="1286769"/>
                </a:cubicBezTo>
                <a:cubicBezTo>
                  <a:pt x="1982346" y="1235467"/>
                  <a:pt x="2035350" y="1158218"/>
                  <a:pt x="2097110" y="1055039"/>
                </a:cubicBezTo>
                <a:cubicBezTo>
                  <a:pt x="2122118" y="1012854"/>
                  <a:pt x="2149827" y="963209"/>
                  <a:pt x="2180245" y="906104"/>
                </a:cubicBezTo>
                <a:cubicBezTo>
                  <a:pt x="2210655" y="848998"/>
                  <a:pt x="2238811" y="793738"/>
                  <a:pt x="2264704" y="740310"/>
                </a:cubicBezTo>
                <a:cubicBezTo>
                  <a:pt x="2291339" y="741422"/>
                  <a:pt x="2318942" y="748701"/>
                  <a:pt x="2347514" y="762140"/>
                </a:cubicBezTo>
                <a:cubicBezTo>
                  <a:pt x="2376094" y="775578"/>
                  <a:pt x="2391159" y="788472"/>
                  <a:pt x="2392710" y="800836"/>
                </a:cubicBezTo>
                <a:cubicBezTo>
                  <a:pt x="2345282" y="899687"/>
                  <a:pt x="2307373" y="995088"/>
                  <a:pt x="2278975" y="1087031"/>
                </a:cubicBezTo>
                <a:cubicBezTo>
                  <a:pt x="2250577" y="1178974"/>
                  <a:pt x="2236019" y="1255352"/>
                  <a:pt x="2235300" y="1316165"/>
                </a:cubicBezTo>
                <a:cubicBezTo>
                  <a:pt x="2235224" y="1348331"/>
                  <a:pt x="2238834" y="1375208"/>
                  <a:pt x="2246113" y="1396788"/>
                </a:cubicBezTo>
                <a:cubicBezTo>
                  <a:pt x="2253392" y="1418369"/>
                  <a:pt x="2264780" y="1433578"/>
                  <a:pt x="2280277" y="1442400"/>
                </a:cubicBezTo>
                <a:cubicBezTo>
                  <a:pt x="2265643" y="1451261"/>
                  <a:pt x="2247778" y="1458616"/>
                  <a:pt x="2226682" y="1464450"/>
                </a:cubicBezTo>
                <a:cubicBezTo>
                  <a:pt x="2205578" y="1470284"/>
                  <a:pt x="2185996" y="1473310"/>
                  <a:pt x="2167934" y="1473530"/>
                </a:cubicBezTo>
                <a:cubicBezTo>
                  <a:pt x="2136835" y="1473598"/>
                  <a:pt x="2113514" y="1463080"/>
                  <a:pt x="2097972" y="1441969"/>
                </a:cubicBezTo>
                <a:cubicBezTo>
                  <a:pt x="2082423" y="1420858"/>
                  <a:pt x="2074652" y="1388722"/>
                  <a:pt x="2074652" y="1345562"/>
                </a:cubicBezTo>
                <a:cubicBezTo>
                  <a:pt x="2074682" y="1313350"/>
                  <a:pt x="2080228" y="1274443"/>
                  <a:pt x="2091276" y="1228831"/>
                </a:cubicBezTo>
                <a:cubicBezTo>
                  <a:pt x="2102323" y="1183226"/>
                  <a:pt x="2118660" y="1132211"/>
                  <a:pt x="2140293" y="1075794"/>
                </a:cubicBezTo>
                <a:cubicBezTo>
                  <a:pt x="2091457" y="1183725"/>
                  <a:pt x="2034367" y="1274806"/>
                  <a:pt x="1969036" y="1349020"/>
                </a:cubicBezTo>
                <a:cubicBezTo>
                  <a:pt x="1903705" y="1423234"/>
                  <a:pt x="1843126" y="1465895"/>
                  <a:pt x="1787306" y="1476988"/>
                </a:cubicBezTo>
                <a:cubicBezTo>
                  <a:pt x="1744305" y="1474211"/>
                  <a:pt x="1709831" y="1453826"/>
                  <a:pt x="1683885" y="1415811"/>
                </a:cubicBezTo>
                <a:cubicBezTo>
                  <a:pt x="1657939" y="1377804"/>
                  <a:pt x="1644629" y="1328446"/>
                  <a:pt x="1643940" y="1267746"/>
                </a:cubicBezTo>
                <a:cubicBezTo>
                  <a:pt x="1645862" y="1179155"/>
                  <a:pt x="1669682" y="1088098"/>
                  <a:pt x="1715408" y="994581"/>
                </a:cubicBezTo>
                <a:cubicBezTo>
                  <a:pt x="1761133" y="901057"/>
                  <a:pt x="1817240" y="821273"/>
                  <a:pt x="1883736" y="755231"/>
                </a:cubicBezTo>
                <a:cubicBezTo>
                  <a:pt x="1950233" y="689189"/>
                  <a:pt x="2015594" y="653089"/>
                  <a:pt x="2079835" y="646929"/>
                </a:cubicBezTo>
                <a:close/>
                <a:moveTo>
                  <a:pt x="6080104" y="620983"/>
                </a:moveTo>
                <a:cubicBezTo>
                  <a:pt x="6098385" y="630638"/>
                  <a:pt x="6116773" y="645908"/>
                  <a:pt x="6135273" y="666807"/>
                </a:cubicBezTo>
                <a:cubicBezTo>
                  <a:pt x="6153766" y="687699"/>
                  <a:pt x="6171721" y="713350"/>
                  <a:pt x="6189133" y="743760"/>
                </a:cubicBezTo>
                <a:cubicBezTo>
                  <a:pt x="6194316" y="743692"/>
                  <a:pt x="6199491" y="743397"/>
                  <a:pt x="6204675" y="742898"/>
                </a:cubicBezTo>
                <a:cubicBezTo>
                  <a:pt x="6209858" y="742391"/>
                  <a:pt x="6215033" y="742103"/>
                  <a:pt x="6220217" y="742028"/>
                </a:cubicBezTo>
                <a:cubicBezTo>
                  <a:pt x="6251225" y="741884"/>
                  <a:pt x="6274251" y="755148"/>
                  <a:pt x="6289285" y="781806"/>
                </a:cubicBezTo>
                <a:cubicBezTo>
                  <a:pt x="6304328" y="808463"/>
                  <a:pt x="6311804" y="849391"/>
                  <a:pt x="6311736" y="904590"/>
                </a:cubicBezTo>
                <a:cubicBezTo>
                  <a:pt x="6310995" y="1001762"/>
                  <a:pt x="6290398" y="1091601"/>
                  <a:pt x="6249954" y="1174108"/>
                </a:cubicBezTo>
                <a:cubicBezTo>
                  <a:pt x="6209510" y="1256608"/>
                  <a:pt x="6153683" y="1326342"/>
                  <a:pt x="6082473" y="1383289"/>
                </a:cubicBezTo>
                <a:cubicBezTo>
                  <a:pt x="6011255" y="1440244"/>
                  <a:pt x="5929126" y="1478970"/>
                  <a:pt x="5836086" y="1499476"/>
                </a:cubicBezTo>
                <a:cubicBezTo>
                  <a:pt x="5769605" y="1491478"/>
                  <a:pt x="5717175" y="1462513"/>
                  <a:pt x="5678797" y="1412580"/>
                </a:cubicBezTo>
                <a:cubicBezTo>
                  <a:pt x="5640426" y="1362640"/>
                  <a:pt x="5620844" y="1298225"/>
                  <a:pt x="5620049" y="1219327"/>
                </a:cubicBezTo>
                <a:cubicBezTo>
                  <a:pt x="5620519" y="1156773"/>
                  <a:pt x="5632830" y="1092615"/>
                  <a:pt x="5656975" y="1026860"/>
                </a:cubicBezTo>
                <a:cubicBezTo>
                  <a:pt x="5681128" y="961098"/>
                  <a:pt x="5714308" y="898991"/>
                  <a:pt x="5756522" y="840538"/>
                </a:cubicBezTo>
                <a:cubicBezTo>
                  <a:pt x="5798737" y="782086"/>
                  <a:pt x="5847179" y="732531"/>
                  <a:pt x="5901848" y="691883"/>
                </a:cubicBezTo>
                <a:cubicBezTo>
                  <a:pt x="5933181" y="668502"/>
                  <a:pt x="5963971" y="650849"/>
                  <a:pt x="5994222" y="638924"/>
                </a:cubicBezTo>
                <a:cubicBezTo>
                  <a:pt x="6024474" y="626999"/>
                  <a:pt x="6053099" y="621013"/>
                  <a:pt x="6080104" y="620983"/>
                </a:cubicBezTo>
                <a:close/>
                <a:moveTo>
                  <a:pt x="6727549" y="619250"/>
                </a:moveTo>
                <a:cubicBezTo>
                  <a:pt x="6749189" y="619001"/>
                  <a:pt x="6775476" y="622966"/>
                  <a:pt x="6806409" y="631145"/>
                </a:cubicBezTo>
                <a:cubicBezTo>
                  <a:pt x="6837341" y="639325"/>
                  <a:pt x="6862334" y="653232"/>
                  <a:pt x="6881402" y="672860"/>
                </a:cubicBezTo>
                <a:cubicBezTo>
                  <a:pt x="6869651" y="683999"/>
                  <a:pt x="6843433" y="722687"/>
                  <a:pt x="6802739" y="788941"/>
                </a:cubicBezTo>
                <a:cubicBezTo>
                  <a:pt x="6762045" y="855195"/>
                  <a:pt x="6715093" y="949657"/>
                  <a:pt x="6661877" y="1072329"/>
                </a:cubicBezTo>
                <a:cubicBezTo>
                  <a:pt x="6653902" y="1090875"/>
                  <a:pt x="6644307" y="1117388"/>
                  <a:pt x="6633071" y="1151877"/>
                </a:cubicBezTo>
                <a:cubicBezTo>
                  <a:pt x="6621834" y="1186366"/>
                  <a:pt x="6611853" y="1221340"/>
                  <a:pt x="6603114" y="1256789"/>
                </a:cubicBezTo>
                <a:cubicBezTo>
                  <a:pt x="6594375" y="1292239"/>
                  <a:pt x="6589767" y="1320675"/>
                  <a:pt x="6589290" y="1342104"/>
                </a:cubicBezTo>
                <a:cubicBezTo>
                  <a:pt x="6589577" y="1350745"/>
                  <a:pt x="6591159" y="1357669"/>
                  <a:pt x="6594041" y="1362852"/>
                </a:cubicBezTo>
                <a:cubicBezTo>
                  <a:pt x="6596925" y="1368042"/>
                  <a:pt x="6599376" y="1371500"/>
                  <a:pt x="6601397" y="1373226"/>
                </a:cubicBezTo>
                <a:cubicBezTo>
                  <a:pt x="6617937" y="1366923"/>
                  <a:pt x="6639775" y="1347976"/>
                  <a:pt x="6666909" y="1316377"/>
                </a:cubicBezTo>
                <a:cubicBezTo>
                  <a:pt x="6694043" y="1284779"/>
                  <a:pt x="6731021" y="1236866"/>
                  <a:pt x="6777829" y="1172633"/>
                </a:cubicBezTo>
                <a:cubicBezTo>
                  <a:pt x="6802943" y="1139702"/>
                  <a:pt x="6832264" y="1099206"/>
                  <a:pt x="6865785" y="1051150"/>
                </a:cubicBezTo>
                <a:cubicBezTo>
                  <a:pt x="6899305" y="1003086"/>
                  <a:pt x="6926454" y="953078"/>
                  <a:pt x="6947225" y="901132"/>
                </a:cubicBezTo>
                <a:cubicBezTo>
                  <a:pt x="6957047" y="871153"/>
                  <a:pt x="6972384" y="834697"/>
                  <a:pt x="6993230" y="791748"/>
                </a:cubicBezTo>
                <a:cubicBezTo>
                  <a:pt x="7014077" y="748807"/>
                  <a:pt x="7043685" y="708023"/>
                  <a:pt x="7082048" y="669402"/>
                </a:cubicBezTo>
                <a:cubicBezTo>
                  <a:pt x="7114085" y="670091"/>
                  <a:pt x="7146448" y="676069"/>
                  <a:pt x="7179129" y="687343"/>
                </a:cubicBezTo>
                <a:cubicBezTo>
                  <a:pt x="7211817" y="698625"/>
                  <a:pt x="7234229" y="711087"/>
                  <a:pt x="7246374" y="724745"/>
                </a:cubicBezTo>
                <a:cubicBezTo>
                  <a:pt x="7217000" y="792202"/>
                  <a:pt x="7185606" y="858645"/>
                  <a:pt x="7152199" y="924059"/>
                </a:cubicBezTo>
                <a:cubicBezTo>
                  <a:pt x="7118792" y="989473"/>
                  <a:pt x="7090091" y="1053737"/>
                  <a:pt x="7066097" y="1116844"/>
                </a:cubicBezTo>
                <a:cubicBezTo>
                  <a:pt x="7042103" y="1179950"/>
                  <a:pt x="7029551" y="1241777"/>
                  <a:pt x="7028431" y="1302326"/>
                </a:cubicBezTo>
                <a:cubicBezTo>
                  <a:pt x="7030012" y="1350677"/>
                  <a:pt x="7036353" y="1386702"/>
                  <a:pt x="7047453" y="1410408"/>
                </a:cubicBezTo>
                <a:cubicBezTo>
                  <a:pt x="7058553" y="1434115"/>
                  <a:pt x="7064895" y="1451117"/>
                  <a:pt x="7066483" y="1461423"/>
                </a:cubicBezTo>
                <a:cubicBezTo>
                  <a:pt x="7066196" y="1463981"/>
                  <a:pt x="7065038" y="1465781"/>
                  <a:pt x="7063025" y="1466826"/>
                </a:cubicBezTo>
                <a:cubicBezTo>
                  <a:pt x="7061005" y="1467870"/>
                  <a:pt x="7059847" y="1468377"/>
                  <a:pt x="7059560" y="1468339"/>
                </a:cubicBezTo>
                <a:cubicBezTo>
                  <a:pt x="7042444" y="1467802"/>
                  <a:pt x="7017890" y="1461098"/>
                  <a:pt x="6985883" y="1448234"/>
                </a:cubicBezTo>
                <a:cubicBezTo>
                  <a:pt x="6953883" y="1435371"/>
                  <a:pt x="6923715" y="1419594"/>
                  <a:pt x="6895393" y="1400897"/>
                </a:cubicBezTo>
                <a:lnTo>
                  <a:pt x="6895234" y="1400897"/>
                </a:lnTo>
                <a:cubicBezTo>
                  <a:pt x="6874009" y="1381663"/>
                  <a:pt x="6859383" y="1358743"/>
                  <a:pt x="6851347" y="1332161"/>
                </a:cubicBezTo>
                <a:cubicBezTo>
                  <a:pt x="6843311" y="1305572"/>
                  <a:pt x="6839490" y="1281790"/>
                  <a:pt x="6839883" y="1260822"/>
                </a:cubicBezTo>
                <a:cubicBezTo>
                  <a:pt x="6840171" y="1234884"/>
                  <a:pt x="6843054" y="1214136"/>
                  <a:pt x="6848533" y="1198571"/>
                </a:cubicBezTo>
                <a:cubicBezTo>
                  <a:pt x="6841011" y="1199926"/>
                  <a:pt x="6825325" y="1215468"/>
                  <a:pt x="6801483" y="1245197"/>
                </a:cubicBezTo>
                <a:cubicBezTo>
                  <a:pt x="6777640" y="1274927"/>
                  <a:pt x="6752738" y="1307252"/>
                  <a:pt x="6726784" y="1342164"/>
                </a:cubicBezTo>
                <a:cubicBezTo>
                  <a:pt x="6700823" y="1377085"/>
                  <a:pt x="6680915" y="1403001"/>
                  <a:pt x="6667061" y="1419920"/>
                </a:cubicBezTo>
                <a:cubicBezTo>
                  <a:pt x="6652078" y="1435666"/>
                  <a:pt x="6637967" y="1448272"/>
                  <a:pt x="6624717" y="1457746"/>
                </a:cubicBezTo>
                <a:cubicBezTo>
                  <a:pt x="6611468" y="1467227"/>
                  <a:pt x="6600807" y="1472485"/>
                  <a:pt x="6592740" y="1473530"/>
                </a:cubicBezTo>
                <a:cubicBezTo>
                  <a:pt x="6554294" y="1471472"/>
                  <a:pt x="6516165" y="1458722"/>
                  <a:pt x="6478369" y="1435265"/>
                </a:cubicBezTo>
                <a:cubicBezTo>
                  <a:pt x="6440567" y="1411816"/>
                  <a:pt x="6415846" y="1379604"/>
                  <a:pt x="6404201" y="1338646"/>
                </a:cubicBezTo>
                <a:cubicBezTo>
                  <a:pt x="6404133" y="1307554"/>
                  <a:pt x="6405139" y="1281109"/>
                  <a:pt x="6407235" y="1259309"/>
                </a:cubicBezTo>
                <a:cubicBezTo>
                  <a:pt x="6409323" y="1237517"/>
                  <a:pt x="6412925" y="1214961"/>
                  <a:pt x="6418041" y="1191655"/>
                </a:cubicBezTo>
                <a:cubicBezTo>
                  <a:pt x="6432243" y="1131553"/>
                  <a:pt x="6454391" y="1064028"/>
                  <a:pt x="6484476" y="989072"/>
                </a:cubicBezTo>
                <a:cubicBezTo>
                  <a:pt x="6514561" y="914109"/>
                  <a:pt x="6550405" y="842997"/>
                  <a:pt x="6592006" y="775722"/>
                </a:cubicBezTo>
                <a:cubicBezTo>
                  <a:pt x="6633608" y="708454"/>
                  <a:pt x="6678789" y="656297"/>
                  <a:pt x="6727549" y="619250"/>
                </a:cubicBezTo>
                <a:close/>
                <a:moveTo>
                  <a:pt x="2741179" y="600220"/>
                </a:moveTo>
                <a:cubicBezTo>
                  <a:pt x="2772134" y="610708"/>
                  <a:pt x="2800600" y="631251"/>
                  <a:pt x="2826584" y="661843"/>
                </a:cubicBezTo>
                <a:cubicBezTo>
                  <a:pt x="2852568" y="692443"/>
                  <a:pt x="2871954" y="727250"/>
                  <a:pt x="2884750" y="766279"/>
                </a:cubicBezTo>
                <a:cubicBezTo>
                  <a:pt x="2865613" y="809969"/>
                  <a:pt x="2837571" y="862118"/>
                  <a:pt x="2800631" y="922728"/>
                </a:cubicBezTo>
                <a:cubicBezTo>
                  <a:pt x="2763690" y="983329"/>
                  <a:pt x="2728861" y="1042781"/>
                  <a:pt x="2696142" y="1101082"/>
                </a:cubicBezTo>
                <a:cubicBezTo>
                  <a:pt x="2663424" y="1159376"/>
                  <a:pt x="2643841" y="1206917"/>
                  <a:pt x="2637394" y="1243692"/>
                </a:cubicBezTo>
                <a:cubicBezTo>
                  <a:pt x="2662372" y="1216686"/>
                  <a:pt x="2690066" y="1185360"/>
                  <a:pt x="2720484" y="1149706"/>
                </a:cubicBezTo>
                <a:cubicBezTo>
                  <a:pt x="2750902" y="1114051"/>
                  <a:pt x="2779497" y="1080417"/>
                  <a:pt x="2806268" y="1048804"/>
                </a:cubicBezTo>
                <a:cubicBezTo>
                  <a:pt x="2833039" y="1017190"/>
                  <a:pt x="2853431" y="993930"/>
                  <a:pt x="2867452" y="979039"/>
                </a:cubicBezTo>
                <a:cubicBezTo>
                  <a:pt x="2897621" y="946366"/>
                  <a:pt x="2933729" y="909652"/>
                  <a:pt x="2975784" y="868913"/>
                </a:cubicBezTo>
                <a:cubicBezTo>
                  <a:pt x="3017840" y="828167"/>
                  <a:pt x="3061243" y="792611"/>
                  <a:pt x="3105992" y="762246"/>
                </a:cubicBezTo>
                <a:cubicBezTo>
                  <a:pt x="3150742" y="731873"/>
                  <a:pt x="3192237" y="715922"/>
                  <a:pt x="3230479" y="714386"/>
                </a:cubicBezTo>
                <a:cubicBezTo>
                  <a:pt x="3259921" y="715574"/>
                  <a:pt x="3284929" y="725736"/>
                  <a:pt x="3305511" y="744873"/>
                </a:cubicBezTo>
                <a:cubicBezTo>
                  <a:pt x="3326085" y="764009"/>
                  <a:pt x="3342013" y="784984"/>
                  <a:pt x="3353294" y="807790"/>
                </a:cubicBezTo>
                <a:cubicBezTo>
                  <a:pt x="3353151" y="809598"/>
                  <a:pt x="3348679" y="812912"/>
                  <a:pt x="3339886" y="817740"/>
                </a:cubicBezTo>
                <a:cubicBezTo>
                  <a:pt x="3331094" y="822567"/>
                  <a:pt x="3318843" y="833668"/>
                  <a:pt x="3303127" y="851033"/>
                </a:cubicBezTo>
                <a:cubicBezTo>
                  <a:pt x="3281305" y="879575"/>
                  <a:pt x="3256532" y="920132"/>
                  <a:pt x="3228815" y="972698"/>
                </a:cubicBezTo>
                <a:cubicBezTo>
                  <a:pt x="3201098" y="1025264"/>
                  <a:pt x="3176839" y="1081189"/>
                  <a:pt x="3156038" y="1140482"/>
                </a:cubicBezTo>
                <a:cubicBezTo>
                  <a:pt x="3135237" y="1199774"/>
                  <a:pt x="3124304" y="1253778"/>
                  <a:pt x="3123237" y="1302500"/>
                </a:cubicBezTo>
                <a:cubicBezTo>
                  <a:pt x="3123305" y="1330285"/>
                  <a:pt x="3127058" y="1348664"/>
                  <a:pt x="3134481" y="1357638"/>
                </a:cubicBezTo>
                <a:cubicBezTo>
                  <a:pt x="3141904" y="1366612"/>
                  <a:pt x="3152573" y="1370714"/>
                  <a:pt x="3166480" y="1369957"/>
                </a:cubicBezTo>
                <a:cubicBezTo>
                  <a:pt x="3179132" y="1369238"/>
                  <a:pt x="3192321" y="1366355"/>
                  <a:pt x="3206047" y="1361308"/>
                </a:cubicBezTo>
                <a:cubicBezTo>
                  <a:pt x="3219780" y="1356269"/>
                  <a:pt x="3230805" y="1353386"/>
                  <a:pt x="3239128" y="1352659"/>
                </a:cubicBezTo>
                <a:cubicBezTo>
                  <a:pt x="3243562" y="1355724"/>
                  <a:pt x="3247240" y="1360839"/>
                  <a:pt x="3250153" y="1368005"/>
                </a:cubicBezTo>
                <a:cubicBezTo>
                  <a:pt x="3253074" y="1375163"/>
                  <a:pt x="3254587" y="1381572"/>
                  <a:pt x="3254700" y="1387216"/>
                </a:cubicBezTo>
                <a:cubicBezTo>
                  <a:pt x="3235852" y="1403750"/>
                  <a:pt x="3211706" y="1419428"/>
                  <a:pt x="3182264" y="1434236"/>
                </a:cubicBezTo>
                <a:cubicBezTo>
                  <a:pt x="3152830" y="1449044"/>
                  <a:pt x="3127391" y="1456951"/>
                  <a:pt x="3105962" y="1457957"/>
                </a:cubicBezTo>
                <a:cubicBezTo>
                  <a:pt x="3040919" y="1456709"/>
                  <a:pt x="2996933" y="1438942"/>
                  <a:pt x="2974006" y="1404658"/>
                </a:cubicBezTo>
                <a:cubicBezTo>
                  <a:pt x="2951079" y="1370373"/>
                  <a:pt x="2940350" y="1327099"/>
                  <a:pt x="2941825" y="1274821"/>
                </a:cubicBezTo>
                <a:cubicBezTo>
                  <a:pt x="2940819" y="1248337"/>
                  <a:pt x="2946721" y="1212229"/>
                  <a:pt x="2959539" y="1166496"/>
                </a:cubicBezTo>
                <a:cubicBezTo>
                  <a:pt x="2972349" y="1120771"/>
                  <a:pt x="2998121" y="1053094"/>
                  <a:pt x="3036855" y="963467"/>
                </a:cubicBezTo>
                <a:cubicBezTo>
                  <a:pt x="3032966" y="963467"/>
                  <a:pt x="3017416" y="971684"/>
                  <a:pt x="2990199" y="988119"/>
                </a:cubicBezTo>
                <a:cubicBezTo>
                  <a:pt x="2962982" y="1004554"/>
                  <a:pt x="2931867" y="1029199"/>
                  <a:pt x="2896856" y="1062068"/>
                </a:cubicBezTo>
                <a:cubicBezTo>
                  <a:pt x="2843958" y="1113166"/>
                  <a:pt x="2795379" y="1164483"/>
                  <a:pt x="2751122" y="1216005"/>
                </a:cubicBezTo>
                <a:cubicBezTo>
                  <a:pt x="2706872" y="1267534"/>
                  <a:pt x="2662622" y="1324027"/>
                  <a:pt x="2618364" y="1385491"/>
                </a:cubicBezTo>
                <a:cubicBezTo>
                  <a:pt x="2593318" y="1421297"/>
                  <a:pt x="2571193" y="1451518"/>
                  <a:pt x="2551989" y="1476148"/>
                </a:cubicBezTo>
                <a:cubicBezTo>
                  <a:pt x="2532777" y="1500777"/>
                  <a:pt x="2516274" y="1517205"/>
                  <a:pt x="2502473" y="1525422"/>
                </a:cubicBezTo>
                <a:cubicBezTo>
                  <a:pt x="2478615" y="1510932"/>
                  <a:pt x="2460599" y="1491485"/>
                  <a:pt x="2448416" y="1467075"/>
                </a:cubicBezTo>
                <a:cubicBezTo>
                  <a:pt x="2436241" y="1442665"/>
                  <a:pt x="2427736" y="1417196"/>
                  <a:pt x="2422901" y="1390667"/>
                </a:cubicBezTo>
                <a:cubicBezTo>
                  <a:pt x="2423446" y="1344888"/>
                  <a:pt x="2435341" y="1279966"/>
                  <a:pt x="2458578" y="1195900"/>
                </a:cubicBezTo>
                <a:cubicBezTo>
                  <a:pt x="2481823" y="1111827"/>
                  <a:pt x="2513179" y="1023978"/>
                  <a:pt x="2552632" y="932337"/>
                </a:cubicBezTo>
                <a:cubicBezTo>
                  <a:pt x="2597896" y="830497"/>
                  <a:pt x="2637969" y="750926"/>
                  <a:pt x="2672852" y="693631"/>
                </a:cubicBezTo>
                <a:cubicBezTo>
                  <a:pt x="2707734" y="636328"/>
                  <a:pt x="2730510" y="605199"/>
                  <a:pt x="2741179" y="600220"/>
                </a:cubicBezTo>
                <a:close/>
                <a:moveTo>
                  <a:pt x="5184624" y="164326"/>
                </a:moveTo>
                <a:cubicBezTo>
                  <a:pt x="5185048" y="208478"/>
                  <a:pt x="5190798" y="265023"/>
                  <a:pt x="5201899" y="333979"/>
                </a:cubicBezTo>
                <a:cubicBezTo>
                  <a:pt x="5212991" y="402934"/>
                  <a:pt x="5226907" y="473645"/>
                  <a:pt x="5243652" y="546111"/>
                </a:cubicBezTo>
                <a:cubicBezTo>
                  <a:pt x="5260397" y="618577"/>
                  <a:pt x="5277452" y="682152"/>
                  <a:pt x="5294818" y="736837"/>
                </a:cubicBezTo>
                <a:cubicBezTo>
                  <a:pt x="5312183" y="791521"/>
                  <a:pt x="5327347" y="826669"/>
                  <a:pt x="5340301" y="842279"/>
                </a:cubicBezTo>
                <a:cubicBezTo>
                  <a:pt x="5425532" y="748785"/>
                  <a:pt x="5502864" y="648254"/>
                  <a:pt x="5572304" y="540701"/>
                </a:cubicBezTo>
                <a:cubicBezTo>
                  <a:pt x="5641751" y="433148"/>
                  <a:pt x="5705674" y="314033"/>
                  <a:pt x="5764089" y="183349"/>
                </a:cubicBezTo>
                <a:cubicBezTo>
                  <a:pt x="5794863" y="187132"/>
                  <a:pt x="5823692" y="195130"/>
                  <a:pt x="5850576" y="207343"/>
                </a:cubicBezTo>
                <a:cubicBezTo>
                  <a:pt x="5877461" y="219563"/>
                  <a:pt x="5899374" y="234045"/>
                  <a:pt x="5916308" y="250798"/>
                </a:cubicBezTo>
                <a:cubicBezTo>
                  <a:pt x="5832182" y="351390"/>
                  <a:pt x="5758270" y="441146"/>
                  <a:pt x="5694581" y="520089"/>
                </a:cubicBezTo>
                <a:cubicBezTo>
                  <a:pt x="5630892" y="599025"/>
                  <a:pt x="5573635" y="672384"/>
                  <a:pt x="5522825" y="740181"/>
                </a:cubicBezTo>
                <a:cubicBezTo>
                  <a:pt x="5472007" y="807971"/>
                  <a:pt x="5423853" y="875443"/>
                  <a:pt x="5378354" y="942590"/>
                </a:cubicBezTo>
                <a:cubicBezTo>
                  <a:pt x="5342896" y="1063869"/>
                  <a:pt x="5313492" y="1180608"/>
                  <a:pt x="5290141" y="1292814"/>
                </a:cubicBezTo>
                <a:cubicBezTo>
                  <a:pt x="5266791" y="1405013"/>
                  <a:pt x="5254676" y="1495806"/>
                  <a:pt x="5253814" y="1565208"/>
                </a:cubicBezTo>
                <a:cubicBezTo>
                  <a:pt x="5235056" y="1564739"/>
                  <a:pt x="5205886" y="1560486"/>
                  <a:pt x="5166305" y="1552458"/>
                </a:cubicBezTo>
                <a:cubicBezTo>
                  <a:pt x="5126724" y="1544430"/>
                  <a:pt x="5088966" y="1535440"/>
                  <a:pt x="5053039" y="1525490"/>
                </a:cubicBezTo>
                <a:cubicBezTo>
                  <a:pt x="5017105" y="1515540"/>
                  <a:pt x="4995237" y="1507451"/>
                  <a:pt x="4987436" y="1501216"/>
                </a:cubicBezTo>
                <a:cubicBezTo>
                  <a:pt x="5011778" y="1457867"/>
                  <a:pt x="5035931" y="1404279"/>
                  <a:pt x="5059895" y="1340439"/>
                </a:cubicBezTo>
                <a:cubicBezTo>
                  <a:pt x="5083851" y="1276591"/>
                  <a:pt x="5106853" y="1210065"/>
                  <a:pt x="5128888" y="1140845"/>
                </a:cubicBezTo>
                <a:cubicBezTo>
                  <a:pt x="5150929" y="1071617"/>
                  <a:pt x="5171238" y="1007263"/>
                  <a:pt x="5189815" y="947781"/>
                </a:cubicBezTo>
                <a:cubicBezTo>
                  <a:pt x="5131869" y="766332"/>
                  <a:pt x="5077812" y="610390"/>
                  <a:pt x="5027653" y="479955"/>
                </a:cubicBezTo>
                <a:cubicBezTo>
                  <a:pt x="4977486" y="349521"/>
                  <a:pt x="4931215" y="259303"/>
                  <a:pt x="4888842" y="209295"/>
                </a:cubicBezTo>
                <a:cubicBezTo>
                  <a:pt x="4904951" y="203355"/>
                  <a:pt x="4930383" y="197165"/>
                  <a:pt x="4965137" y="190719"/>
                </a:cubicBezTo>
                <a:cubicBezTo>
                  <a:pt x="4999898" y="184264"/>
                  <a:pt x="5037247" y="178589"/>
                  <a:pt x="5077192" y="173678"/>
                </a:cubicBezTo>
                <a:cubicBezTo>
                  <a:pt x="5117137" y="168768"/>
                  <a:pt x="5152942" y="165650"/>
                  <a:pt x="5184624" y="164326"/>
                </a:cubicBezTo>
                <a:close/>
                <a:moveTo>
                  <a:pt x="878713" y="162601"/>
                </a:moveTo>
                <a:cubicBezTo>
                  <a:pt x="920224" y="163282"/>
                  <a:pt x="950929" y="179187"/>
                  <a:pt x="970822" y="210324"/>
                </a:cubicBezTo>
                <a:cubicBezTo>
                  <a:pt x="990715" y="241453"/>
                  <a:pt x="1004978" y="283706"/>
                  <a:pt x="1013627" y="337089"/>
                </a:cubicBezTo>
                <a:cubicBezTo>
                  <a:pt x="983648" y="334455"/>
                  <a:pt x="954100" y="332367"/>
                  <a:pt x="924983" y="330816"/>
                </a:cubicBezTo>
                <a:cubicBezTo>
                  <a:pt x="895867" y="329265"/>
                  <a:pt x="870639" y="328470"/>
                  <a:pt x="849301" y="328440"/>
                </a:cubicBezTo>
                <a:cubicBezTo>
                  <a:pt x="812906" y="328470"/>
                  <a:pt x="775859" y="329703"/>
                  <a:pt x="738169" y="332117"/>
                </a:cubicBezTo>
                <a:cubicBezTo>
                  <a:pt x="700472" y="334539"/>
                  <a:pt x="662563" y="337944"/>
                  <a:pt x="624434" y="342332"/>
                </a:cubicBezTo>
                <a:cubicBezTo>
                  <a:pt x="602097" y="387468"/>
                  <a:pt x="577967" y="442061"/>
                  <a:pt x="552044" y="506106"/>
                </a:cubicBezTo>
                <a:cubicBezTo>
                  <a:pt x="526120" y="570150"/>
                  <a:pt x="500961" y="635640"/>
                  <a:pt x="476573" y="702575"/>
                </a:cubicBezTo>
                <a:cubicBezTo>
                  <a:pt x="452186" y="769510"/>
                  <a:pt x="431135" y="829884"/>
                  <a:pt x="413407" y="883684"/>
                </a:cubicBezTo>
                <a:cubicBezTo>
                  <a:pt x="363898" y="1034609"/>
                  <a:pt x="324975" y="1165202"/>
                  <a:pt x="296653" y="1275472"/>
                </a:cubicBezTo>
                <a:cubicBezTo>
                  <a:pt x="268323" y="1385741"/>
                  <a:pt x="246705" y="1488663"/>
                  <a:pt x="231783" y="1584230"/>
                </a:cubicBezTo>
                <a:cubicBezTo>
                  <a:pt x="192149" y="1578177"/>
                  <a:pt x="156396" y="1563044"/>
                  <a:pt x="124541" y="1538830"/>
                </a:cubicBezTo>
                <a:cubicBezTo>
                  <a:pt x="92685" y="1514609"/>
                  <a:pt x="63856" y="1481316"/>
                  <a:pt x="38053" y="1438935"/>
                </a:cubicBezTo>
                <a:cubicBezTo>
                  <a:pt x="56251" y="1369745"/>
                  <a:pt x="82992" y="1282826"/>
                  <a:pt x="118268" y="1178172"/>
                </a:cubicBezTo>
                <a:cubicBezTo>
                  <a:pt x="153551" y="1073524"/>
                  <a:pt x="202341" y="935576"/>
                  <a:pt x="264653" y="764334"/>
                </a:cubicBezTo>
                <a:cubicBezTo>
                  <a:pt x="289585" y="697089"/>
                  <a:pt x="314094" y="628330"/>
                  <a:pt x="338164" y="558066"/>
                </a:cubicBezTo>
                <a:cubicBezTo>
                  <a:pt x="362241" y="487794"/>
                  <a:pt x="381551" y="425097"/>
                  <a:pt x="396109" y="369973"/>
                </a:cubicBezTo>
                <a:cubicBezTo>
                  <a:pt x="347425" y="376133"/>
                  <a:pt x="301662" y="381096"/>
                  <a:pt x="258812" y="384880"/>
                </a:cubicBezTo>
                <a:cubicBezTo>
                  <a:pt x="215969" y="388656"/>
                  <a:pt x="177553" y="390600"/>
                  <a:pt x="143571" y="390706"/>
                </a:cubicBezTo>
                <a:cubicBezTo>
                  <a:pt x="97475" y="389806"/>
                  <a:pt x="62093" y="376920"/>
                  <a:pt x="37402" y="352048"/>
                </a:cubicBezTo>
                <a:cubicBezTo>
                  <a:pt x="12720" y="327184"/>
                  <a:pt x="250" y="295721"/>
                  <a:pt x="0" y="257676"/>
                </a:cubicBezTo>
                <a:cubicBezTo>
                  <a:pt x="106" y="248468"/>
                  <a:pt x="1619" y="237519"/>
                  <a:pt x="4540" y="224852"/>
                </a:cubicBezTo>
                <a:cubicBezTo>
                  <a:pt x="7461" y="212178"/>
                  <a:pt x="11131" y="201229"/>
                  <a:pt x="15565" y="192005"/>
                </a:cubicBezTo>
                <a:cubicBezTo>
                  <a:pt x="30630" y="198853"/>
                  <a:pt x="52831" y="203748"/>
                  <a:pt x="82160" y="206707"/>
                </a:cubicBezTo>
                <a:cubicBezTo>
                  <a:pt x="111496" y="209658"/>
                  <a:pt x="145803" y="211103"/>
                  <a:pt x="185082" y="211028"/>
                </a:cubicBezTo>
                <a:cubicBezTo>
                  <a:pt x="245615" y="210778"/>
                  <a:pt x="312225" y="208258"/>
                  <a:pt x="384925" y="203461"/>
                </a:cubicBezTo>
                <a:cubicBezTo>
                  <a:pt x="457619" y="198671"/>
                  <a:pt x="528662" y="193117"/>
                  <a:pt x="598057" y="186814"/>
                </a:cubicBezTo>
                <a:cubicBezTo>
                  <a:pt x="667459" y="180511"/>
                  <a:pt x="727477" y="174957"/>
                  <a:pt x="778114" y="170167"/>
                </a:cubicBezTo>
                <a:cubicBezTo>
                  <a:pt x="828758" y="165370"/>
                  <a:pt x="862286" y="162850"/>
                  <a:pt x="878713" y="162601"/>
                </a:cubicBezTo>
                <a:close/>
                <a:moveTo>
                  <a:pt x="1384267" y="3458"/>
                </a:moveTo>
                <a:cubicBezTo>
                  <a:pt x="1422645" y="4215"/>
                  <a:pt x="1463074" y="12652"/>
                  <a:pt x="1505561" y="28761"/>
                </a:cubicBezTo>
                <a:cubicBezTo>
                  <a:pt x="1548048" y="44871"/>
                  <a:pt x="1580267" y="64113"/>
                  <a:pt x="1602210" y="86487"/>
                </a:cubicBezTo>
                <a:cubicBezTo>
                  <a:pt x="1515042" y="175570"/>
                  <a:pt x="1437301" y="265084"/>
                  <a:pt x="1368989" y="355029"/>
                </a:cubicBezTo>
                <a:cubicBezTo>
                  <a:pt x="1300670" y="444982"/>
                  <a:pt x="1245872" y="530168"/>
                  <a:pt x="1204588" y="610602"/>
                </a:cubicBezTo>
                <a:cubicBezTo>
                  <a:pt x="1160951" y="695356"/>
                  <a:pt x="1124547" y="774065"/>
                  <a:pt x="1095400" y="846713"/>
                </a:cubicBezTo>
                <a:cubicBezTo>
                  <a:pt x="1066246" y="919360"/>
                  <a:pt x="1041525" y="996336"/>
                  <a:pt x="1021232" y="1077633"/>
                </a:cubicBezTo>
                <a:cubicBezTo>
                  <a:pt x="1131267" y="937377"/>
                  <a:pt x="1227659" y="831723"/>
                  <a:pt x="1310416" y="760657"/>
                </a:cubicBezTo>
                <a:cubicBezTo>
                  <a:pt x="1393173" y="689590"/>
                  <a:pt x="1461031" y="653989"/>
                  <a:pt x="1513998" y="653845"/>
                </a:cubicBezTo>
                <a:cubicBezTo>
                  <a:pt x="1545097" y="654277"/>
                  <a:pt x="1577603" y="664227"/>
                  <a:pt x="1611509" y="683681"/>
                </a:cubicBezTo>
                <a:cubicBezTo>
                  <a:pt x="1645424" y="703142"/>
                  <a:pt x="1675766" y="729520"/>
                  <a:pt x="1702537" y="762821"/>
                </a:cubicBezTo>
                <a:cubicBezTo>
                  <a:pt x="1653891" y="817150"/>
                  <a:pt x="1604927" y="882617"/>
                  <a:pt x="1555637" y="959244"/>
                </a:cubicBezTo>
                <a:cubicBezTo>
                  <a:pt x="1506348" y="1035865"/>
                  <a:pt x="1464943" y="1109027"/>
                  <a:pt x="1431415" y="1178724"/>
                </a:cubicBezTo>
                <a:cubicBezTo>
                  <a:pt x="1397887" y="1248428"/>
                  <a:pt x="1380445" y="1300063"/>
                  <a:pt x="1379076" y="1333637"/>
                </a:cubicBezTo>
                <a:cubicBezTo>
                  <a:pt x="1378826" y="1344699"/>
                  <a:pt x="1380627" y="1352410"/>
                  <a:pt x="1384478" y="1356768"/>
                </a:cubicBezTo>
                <a:cubicBezTo>
                  <a:pt x="1388337" y="1361134"/>
                  <a:pt x="1395760" y="1363222"/>
                  <a:pt x="1406755" y="1363041"/>
                </a:cubicBezTo>
                <a:cubicBezTo>
                  <a:pt x="1424082" y="1362466"/>
                  <a:pt x="1437854" y="1360158"/>
                  <a:pt x="1448046" y="1356125"/>
                </a:cubicBezTo>
                <a:cubicBezTo>
                  <a:pt x="1458246" y="1352084"/>
                  <a:pt x="1464663" y="1349776"/>
                  <a:pt x="1467296" y="1349201"/>
                </a:cubicBezTo>
                <a:cubicBezTo>
                  <a:pt x="1472335" y="1357593"/>
                  <a:pt x="1475650" y="1363714"/>
                  <a:pt x="1477239" y="1367566"/>
                </a:cubicBezTo>
                <a:cubicBezTo>
                  <a:pt x="1478828" y="1371417"/>
                  <a:pt x="1479546" y="1374512"/>
                  <a:pt x="1479403" y="1376850"/>
                </a:cubicBezTo>
                <a:cubicBezTo>
                  <a:pt x="1478003" y="1383259"/>
                  <a:pt x="1466199" y="1392680"/>
                  <a:pt x="1443983" y="1405097"/>
                </a:cubicBezTo>
                <a:cubicBezTo>
                  <a:pt x="1421775" y="1417521"/>
                  <a:pt x="1397546" y="1428985"/>
                  <a:pt x="1371305" y="1439487"/>
                </a:cubicBezTo>
                <a:cubicBezTo>
                  <a:pt x="1345064" y="1449990"/>
                  <a:pt x="1325193" y="1455574"/>
                  <a:pt x="1311710" y="1456232"/>
                </a:cubicBezTo>
                <a:cubicBezTo>
                  <a:pt x="1287413" y="1455044"/>
                  <a:pt x="1266037" y="1443611"/>
                  <a:pt x="1247574" y="1421925"/>
                </a:cubicBezTo>
                <a:cubicBezTo>
                  <a:pt x="1229112" y="1400246"/>
                  <a:pt x="1219396" y="1375428"/>
                  <a:pt x="1218427" y="1347476"/>
                </a:cubicBezTo>
                <a:cubicBezTo>
                  <a:pt x="1218753" y="1324110"/>
                  <a:pt x="1227311" y="1286655"/>
                  <a:pt x="1244078" y="1235103"/>
                </a:cubicBezTo>
                <a:cubicBezTo>
                  <a:pt x="1260854" y="1183551"/>
                  <a:pt x="1283872" y="1123162"/>
                  <a:pt x="1313125" y="1053927"/>
                </a:cubicBezTo>
                <a:cubicBezTo>
                  <a:pt x="1342385" y="984699"/>
                  <a:pt x="1375898" y="911877"/>
                  <a:pt x="1413671" y="835469"/>
                </a:cubicBezTo>
                <a:cubicBezTo>
                  <a:pt x="1413489" y="834424"/>
                  <a:pt x="1412551" y="833055"/>
                  <a:pt x="1410856" y="831360"/>
                </a:cubicBezTo>
                <a:cubicBezTo>
                  <a:pt x="1409169" y="829665"/>
                  <a:pt x="1407799" y="828727"/>
                  <a:pt x="1406755" y="828553"/>
                </a:cubicBezTo>
                <a:cubicBezTo>
                  <a:pt x="1402427" y="829090"/>
                  <a:pt x="1393354" y="833630"/>
                  <a:pt x="1379522" y="842173"/>
                </a:cubicBezTo>
                <a:cubicBezTo>
                  <a:pt x="1365698" y="850715"/>
                  <a:pt x="1352305" y="860007"/>
                  <a:pt x="1339343" y="870063"/>
                </a:cubicBezTo>
                <a:cubicBezTo>
                  <a:pt x="1284015" y="911854"/>
                  <a:pt x="1228377" y="965495"/>
                  <a:pt x="1172445" y="1030984"/>
                </a:cubicBezTo>
                <a:cubicBezTo>
                  <a:pt x="1116504" y="1096474"/>
                  <a:pt x="1063923" y="1168675"/>
                  <a:pt x="1014694" y="1247596"/>
                </a:cubicBezTo>
                <a:cubicBezTo>
                  <a:pt x="965465" y="1326516"/>
                  <a:pt x="923251" y="1407011"/>
                  <a:pt x="888043" y="1489094"/>
                </a:cubicBezTo>
                <a:cubicBezTo>
                  <a:pt x="884191" y="1497274"/>
                  <a:pt x="878925" y="1504697"/>
                  <a:pt x="872258" y="1511363"/>
                </a:cubicBezTo>
                <a:cubicBezTo>
                  <a:pt x="865592" y="1518037"/>
                  <a:pt x="859902" y="1521563"/>
                  <a:pt x="855180" y="1521964"/>
                </a:cubicBezTo>
                <a:cubicBezTo>
                  <a:pt x="846244" y="1519543"/>
                  <a:pt x="835575" y="1505355"/>
                  <a:pt x="823181" y="1479386"/>
                </a:cubicBezTo>
                <a:cubicBezTo>
                  <a:pt x="810779" y="1453425"/>
                  <a:pt x="803576" y="1430173"/>
                  <a:pt x="801555" y="1409637"/>
                </a:cubicBezTo>
                <a:cubicBezTo>
                  <a:pt x="802244" y="1325616"/>
                  <a:pt x="818172" y="1219629"/>
                  <a:pt x="849339" y="1091677"/>
                </a:cubicBezTo>
                <a:cubicBezTo>
                  <a:pt x="880514" y="963716"/>
                  <a:pt x="922819" y="830459"/>
                  <a:pt x="976263" y="691898"/>
                </a:cubicBezTo>
                <a:cubicBezTo>
                  <a:pt x="1024304" y="567752"/>
                  <a:pt x="1084330" y="445012"/>
                  <a:pt x="1156343" y="323680"/>
                </a:cubicBezTo>
                <a:cubicBezTo>
                  <a:pt x="1228355" y="202349"/>
                  <a:pt x="1304324" y="95605"/>
                  <a:pt x="1384267" y="3458"/>
                </a:cubicBezTo>
                <a:close/>
                <a:moveTo>
                  <a:pt x="3999838" y="0"/>
                </a:moveTo>
                <a:cubicBezTo>
                  <a:pt x="4021986" y="2626"/>
                  <a:pt x="4045503" y="13900"/>
                  <a:pt x="4070383" y="33831"/>
                </a:cubicBezTo>
                <a:cubicBezTo>
                  <a:pt x="4095262" y="53754"/>
                  <a:pt x="4116585" y="76946"/>
                  <a:pt x="4134351" y="103399"/>
                </a:cubicBezTo>
                <a:cubicBezTo>
                  <a:pt x="4152126" y="129860"/>
                  <a:pt x="4161417" y="154202"/>
                  <a:pt x="4162235" y="176433"/>
                </a:cubicBezTo>
                <a:cubicBezTo>
                  <a:pt x="4092197" y="233281"/>
                  <a:pt x="4022160" y="308683"/>
                  <a:pt x="3952138" y="402654"/>
                </a:cubicBezTo>
                <a:cubicBezTo>
                  <a:pt x="3882116" y="496625"/>
                  <a:pt x="3817549" y="600205"/>
                  <a:pt x="3758453" y="713395"/>
                </a:cubicBezTo>
                <a:cubicBezTo>
                  <a:pt x="3699357" y="826585"/>
                  <a:pt x="3651188" y="940426"/>
                  <a:pt x="3613937" y="1054933"/>
                </a:cubicBezTo>
                <a:cubicBezTo>
                  <a:pt x="3689793" y="925603"/>
                  <a:pt x="3768668" y="823657"/>
                  <a:pt x="3850570" y="749087"/>
                </a:cubicBezTo>
                <a:cubicBezTo>
                  <a:pt x="3932472" y="674510"/>
                  <a:pt x="4008737" y="635269"/>
                  <a:pt x="4079364" y="631357"/>
                </a:cubicBezTo>
                <a:cubicBezTo>
                  <a:pt x="4104433" y="649540"/>
                  <a:pt x="4123349" y="670969"/>
                  <a:pt x="4136114" y="695644"/>
                </a:cubicBezTo>
                <a:cubicBezTo>
                  <a:pt x="4148879" y="720326"/>
                  <a:pt x="4155281" y="747831"/>
                  <a:pt x="4155319" y="778174"/>
                </a:cubicBezTo>
                <a:cubicBezTo>
                  <a:pt x="4154562" y="828152"/>
                  <a:pt x="4141684" y="877335"/>
                  <a:pt x="4116676" y="925709"/>
                </a:cubicBezTo>
                <a:cubicBezTo>
                  <a:pt x="4091668" y="974090"/>
                  <a:pt x="4059063" y="1015843"/>
                  <a:pt x="4018869" y="1050960"/>
                </a:cubicBezTo>
                <a:cubicBezTo>
                  <a:pt x="3978674" y="1086077"/>
                  <a:pt x="3935408" y="1108732"/>
                  <a:pt x="3889085" y="1118932"/>
                </a:cubicBezTo>
                <a:cubicBezTo>
                  <a:pt x="3912019" y="1201061"/>
                  <a:pt x="3947916" y="1282425"/>
                  <a:pt x="3996774" y="1363041"/>
                </a:cubicBezTo>
                <a:cubicBezTo>
                  <a:pt x="4045632" y="1443656"/>
                  <a:pt x="4110009" y="1508162"/>
                  <a:pt x="4189914" y="1556559"/>
                </a:cubicBezTo>
                <a:cubicBezTo>
                  <a:pt x="4178238" y="1580878"/>
                  <a:pt x="4155780" y="1602284"/>
                  <a:pt x="4122525" y="1620770"/>
                </a:cubicBezTo>
                <a:cubicBezTo>
                  <a:pt x="4089277" y="1639263"/>
                  <a:pt x="4052994" y="1648986"/>
                  <a:pt x="4013678" y="1649962"/>
                </a:cubicBezTo>
                <a:cubicBezTo>
                  <a:pt x="3982427" y="1649637"/>
                  <a:pt x="3953220" y="1633853"/>
                  <a:pt x="3926078" y="1602610"/>
                </a:cubicBezTo>
                <a:cubicBezTo>
                  <a:pt x="3898929" y="1571367"/>
                  <a:pt x="3874481" y="1526610"/>
                  <a:pt x="3852742" y="1468339"/>
                </a:cubicBezTo>
                <a:cubicBezTo>
                  <a:pt x="3835225" y="1420699"/>
                  <a:pt x="3818351" y="1364191"/>
                  <a:pt x="3802128" y="1298822"/>
                </a:cubicBezTo>
                <a:cubicBezTo>
                  <a:pt x="3785905" y="1233454"/>
                  <a:pt x="3771627" y="1164839"/>
                  <a:pt x="3759301" y="1092986"/>
                </a:cubicBezTo>
                <a:cubicBezTo>
                  <a:pt x="3775274" y="1082317"/>
                  <a:pt x="3795242" y="1066896"/>
                  <a:pt x="3819214" y="1046715"/>
                </a:cubicBezTo>
                <a:cubicBezTo>
                  <a:pt x="3843193" y="1026535"/>
                  <a:pt x="3868791" y="1003328"/>
                  <a:pt x="3896008" y="977094"/>
                </a:cubicBezTo>
                <a:cubicBezTo>
                  <a:pt x="3946266" y="928660"/>
                  <a:pt x="3984190" y="883252"/>
                  <a:pt x="4009788" y="840871"/>
                </a:cubicBezTo>
                <a:cubicBezTo>
                  <a:pt x="4035387" y="798498"/>
                  <a:pt x="4048220" y="759143"/>
                  <a:pt x="4048288" y="722816"/>
                </a:cubicBezTo>
                <a:cubicBezTo>
                  <a:pt x="4048144" y="719214"/>
                  <a:pt x="4046275" y="716044"/>
                  <a:pt x="4042666" y="713304"/>
                </a:cubicBezTo>
                <a:cubicBezTo>
                  <a:pt x="4039064" y="710565"/>
                  <a:pt x="4034592" y="709128"/>
                  <a:pt x="4029258" y="708984"/>
                </a:cubicBezTo>
                <a:cubicBezTo>
                  <a:pt x="3981088" y="713093"/>
                  <a:pt x="3920812" y="752871"/>
                  <a:pt x="3848421" y="828333"/>
                </a:cubicBezTo>
                <a:cubicBezTo>
                  <a:pt x="3776031" y="903796"/>
                  <a:pt x="3705365" y="1000657"/>
                  <a:pt x="3636433" y="1118932"/>
                </a:cubicBezTo>
                <a:cubicBezTo>
                  <a:pt x="3609003" y="1167904"/>
                  <a:pt x="3586432" y="1225199"/>
                  <a:pt x="3568733" y="1290824"/>
                </a:cubicBezTo>
                <a:cubicBezTo>
                  <a:pt x="3551027" y="1356443"/>
                  <a:pt x="3541872" y="1416772"/>
                  <a:pt x="3541259" y="1471797"/>
                </a:cubicBezTo>
                <a:cubicBezTo>
                  <a:pt x="3541259" y="1478864"/>
                  <a:pt x="3541690" y="1485924"/>
                  <a:pt x="3542553" y="1492991"/>
                </a:cubicBezTo>
                <a:cubicBezTo>
                  <a:pt x="3543423" y="1500051"/>
                  <a:pt x="3544717" y="1506248"/>
                  <a:pt x="3546449" y="1511583"/>
                </a:cubicBezTo>
                <a:cubicBezTo>
                  <a:pt x="3528380" y="1509888"/>
                  <a:pt x="3513988" y="1506793"/>
                  <a:pt x="3503266" y="1502283"/>
                </a:cubicBezTo>
                <a:cubicBezTo>
                  <a:pt x="3492544" y="1497781"/>
                  <a:pt x="3485053" y="1491652"/>
                  <a:pt x="3480808" y="1483904"/>
                </a:cubicBezTo>
                <a:cubicBezTo>
                  <a:pt x="3472319" y="1470140"/>
                  <a:pt x="3464691" y="1458752"/>
                  <a:pt x="3457927" y="1449748"/>
                </a:cubicBezTo>
                <a:cubicBezTo>
                  <a:pt x="3451162" y="1440736"/>
                  <a:pt x="3444397" y="1433676"/>
                  <a:pt x="3437633" y="1428553"/>
                </a:cubicBezTo>
                <a:cubicBezTo>
                  <a:pt x="3427055" y="1420480"/>
                  <a:pt x="3418421" y="1403334"/>
                  <a:pt x="3411724" y="1377092"/>
                </a:cubicBezTo>
                <a:cubicBezTo>
                  <a:pt x="3405036" y="1350859"/>
                  <a:pt x="3401578" y="1317278"/>
                  <a:pt x="3401366" y="1276334"/>
                </a:cubicBezTo>
                <a:cubicBezTo>
                  <a:pt x="3402259" y="1224260"/>
                  <a:pt x="3417415" y="1151786"/>
                  <a:pt x="3446826" y="1058913"/>
                </a:cubicBezTo>
                <a:cubicBezTo>
                  <a:pt x="3476238" y="966039"/>
                  <a:pt x="3514526" y="864260"/>
                  <a:pt x="3561689" y="753589"/>
                </a:cubicBezTo>
                <a:cubicBezTo>
                  <a:pt x="3608852" y="642911"/>
                  <a:pt x="3659519" y="534829"/>
                  <a:pt x="3713673" y="429342"/>
                </a:cubicBezTo>
                <a:cubicBezTo>
                  <a:pt x="3767828" y="323862"/>
                  <a:pt x="3820099" y="232464"/>
                  <a:pt x="3870478" y="155155"/>
                </a:cubicBezTo>
                <a:cubicBezTo>
                  <a:pt x="3920865" y="77854"/>
                  <a:pt x="3963987" y="26135"/>
                  <a:pt x="3999838" y="0"/>
                </a:cubicBezTo>
                <a:close/>
              </a:path>
            </a:pathLst>
          </a:custGeom>
          <a:solidFill>
            <a:schemeClr val="tx2">
              <a:lumMod val="50000"/>
            </a:schemeClr>
          </a:solidFill>
          <a:effectLst>
            <a:outerShdw blurRad="254000" dist="38100" dir="5400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062416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4_Title Slide">
    <p:bg>
      <p:bgPr>
        <a:gradFill>
          <a:gsLst>
            <a:gs pos="0">
              <a:srgbClr val="34E0B1"/>
            </a:gs>
            <a:gs pos="100000">
              <a:srgbClr val="70ADD1"/>
            </a:gs>
          </a:gsLst>
          <a:lin ang="0" scaled="1"/>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3397170-F905-4DE2-83BD-E0BBC3350DA0}"/>
              </a:ext>
            </a:extLst>
          </p:cNvPr>
          <p:cNvSpPr/>
          <p:nvPr userDrawn="1"/>
        </p:nvSpPr>
        <p:spPr>
          <a:xfrm>
            <a:off x="1" y="3354056"/>
            <a:ext cx="4857898" cy="3503946"/>
          </a:xfrm>
          <a:custGeom>
            <a:avLst/>
            <a:gdLst>
              <a:gd name="connsiteX0" fmla="*/ 1467469 w 3428779"/>
              <a:gd name="connsiteY0" fmla="*/ 0 h 2473139"/>
              <a:gd name="connsiteX1" fmla="*/ 3428779 w 3428779"/>
              <a:gd name="connsiteY1" fmla="*/ 1961310 h 2473139"/>
              <a:gd name="connsiteX2" fmla="*/ 3388932 w 3428779"/>
              <a:gd name="connsiteY2" fmla="*/ 2356583 h 2473139"/>
              <a:gd name="connsiteX3" fmla="*/ 3358963 w 3428779"/>
              <a:gd name="connsiteY3" fmla="*/ 2473139 h 2473139"/>
              <a:gd name="connsiteX4" fmla="*/ 2402767 w 3428779"/>
              <a:gd name="connsiteY4" fmla="*/ 2473139 h 2473139"/>
              <a:gd name="connsiteX5" fmla="*/ 2404968 w 3428779"/>
              <a:gd name="connsiteY5" fmla="*/ 2469516 h 2473139"/>
              <a:gd name="connsiteX6" fmla="*/ 2533650 w 3428779"/>
              <a:gd name="connsiteY6" fmla="*/ 1961310 h 2473139"/>
              <a:gd name="connsiteX7" fmla="*/ 1467469 w 3428779"/>
              <a:gd name="connsiteY7" fmla="*/ 895129 h 2473139"/>
              <a:gd name="connsiteX8" fmla="*/ 401288 w 3428779"/>
              <a:gd name="connsiteY8" fmla="*/ 1961310 h 2473139"/>
              <a:gd name="connsiteX9" fmla="*/ 529970 w 3428779"/>
              <a:gd name="connsiteY9" fmla="*/ 2469516 h 2473139"/>
              <a:gd name="connsiteX10" fmla="*/ 532172 w 3428779"/>
              <a:gd name="connsiteY10" fmla="*/ 2473139 h 2473139"/>
              <a:gd name="connsiteX11" fmla="*/ 0 w 3428779"/>
              <a:gd name="connsiteY11" fmla="*/ 2473139 h 2473139"/>
              <a:gd name="connsiteX12" fmla="*/ 0 w 3428779"/>
              <a:gd name="connsiteY12" fmla="*/ 663151 h 2473139"/>
              <a:gd name="connsiteX13" fmla="*/ 80613 w 3428779"/>
              <a:gd name="connsiteY13" fmla="*/ 574455 h 2473139"/>
              <a:gd name="connsiteX14" fmla="*/ 1467469 w 3428779"/>
              <a:gd name="connsiteY14" fmla="*/ 0 h 247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8779" h="2473139">
                <a:moveTo>
                  <a:pt x="1467469" y="0"/>
                </a:moveTo>
                <a:cubicBezTo>
                  <a:pt x="2550671" y="0"/>
                  <a:pt x="3428779" y="878108"/>
                  <a:pt x="3428779" y="1961310"/>
                </a:cubicBezTo>
                <a:cubicBezTo>
                  <a:pt x="3428779" y="2096711"/>
                  <a:pt x="3415059" y="2228906"/>
                  <a:pt x="3388932" y="2356583"/>
                </a:cubicBezTo>
                <a:lnTo>
                  <a:pt x="3358963" y="2473139"/>
                </a:lnTo>
                <a:lnTo>
                  <a:pt x="2402767" y="2473139"/>
                </a:lnTo>
                <a:lnTo>
                  <a:pt x="2404968" y="2469516"/>
                </a:lnTo>
                <a:cubicBezTo>
                  <a:pt x="2487034" y="2318445"/>
                  <a:pt x="2533650" y="2145322"/>
                  <a:pt x="2533650" y="1961310"/>
                </a:cubicBezTo>
                <a:cubicBezTo>
                  <a:pt x="2533650" y="1372474"/>
                  <a:pt x="2056305" y="895129"/>
                  <a:pt x="1467469" y="895129"/>
                </a:cubicBezTo>
                <a:cubicBezTo>
                  <a:pt x="878633" y="895129"/>
                  <a:pt x="401288" y="1372474"/>
                  <a:pt x="401288" y="1961310"/>
                </a:cubicBezTo>
                <a:cubicBezTo>
                  <a:pt x="401288" y="2145322"/>
                  <a:pt x="447904" y="2318445"/>
                  <a:pt x="529970" y="2469516"/>
                </a:cubicBezTo>
                <a:lnTo>
                  <a:pt x="532172" y="2473139"/>
                </a:lnTo>
                <a:lnTo>
                  <a:pt x="0" y="2473139"/>
                </a:lnTo>
                <a:lnTo>
                  <a:pt x="0" y="663151"/>
                </a:lnTo>
                <a:lnTo>
                  <a:pt x="80613" y="574455"/>
                </a:lnTo>
                <a:cubicBezTo>
                  <a:pt x="435541" y="219527"/>
                  <a:pt x="925868" y="0"/>
                  <a:pt x="1467469" y="0"/>
                </a:cubicBezTo>
                <a:close/>
              </a:path>
            </a:pathLst>
          </a:cu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FA056560-E0C7-449E-99CF-FB523FC46492}"/>
              </a:ext>
            </a:extLst>
          </p:cNvPr>
          <p:cNvSpPr/>
          <p:nvPr userDrawn="1"/>
        </p:nvSpPr>
        <p:spPr>
          <a:xfrm>
            <a:off x="4953694" y="2286694"/>
            <a:ext cx="2284612" cy="2284612"/>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ADBF900B-6140-479D-9007-66DF962DDAA2}"/>
              </a:ext>
            </a:extLst>
          </p:cNvPr>
          <p:cNvSpPr/>
          <p:nvPr userDrawn="1"/>
        </p:nvSpPr>
        <p:spPr>
          <a:xfrm>
            <a:off x="11347490" y="190297"/>
            <a:ext cx="625136" cy="625136"/>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895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AA1FE1-C56B-4EC0-8D71-F03FE883906D}"/>
              </a:ext>
            </a:extLst>
          </p:cNvPr>
          <p:cNvSpPr>
            <a:spLocks noGrp="1"/>
          </p:cNvSpPr>
          <p:nvPr>
            <p:ph type="pic" sz="quarter" idx="10" hasCustomPrompt="1"/>
          </p:nvPr>
        </p:nvSpPr>
        <p:spPr>
          <a:xfrm>
            <a:off x="0" y="1"/>
            <a:ext cx="12192000" cy="64312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solidFill>
              </a:defRPr>
            </a:lvl1pPr>
          </a:lstStyle>
          <a:p>
            <a:r>
              <a:rPr lang="en-US" dirty="0"/>
              <a:t>Image placeholder</a:t>
            </a:r>
          </a:p>
        </p:txBody>
      </p:sp>
    </p:spTree>
    <p:extLst>
      <p:ext uri="{BB962C8B-B14F-4D97-AF65-F5344CB8AC3E}">
        <p14:creationId xmlns:p14="http://schemas.microsoft.com/office/powerpoint/2010/main" val="1642517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96AFC0-D0C6-4174-BD01-D0C7FD8D8979}"/>
              </a:ext>
            </a:extLst>
          </p:cNvPr>
          <p:cNvGrpSpPr/>
          <p:nvPr userDrawn="1"/>
        </p:nvGrpSpPr>
        <p:grpSpPr>
          <a:xfrm>
            <a:off x="1944914" y="1629122"/>
            <a:ext cx="8302172" cy="3599758"/>
            <a:chOff x="2380330" y="1817915"/>
            <a:chExt cx="7431340" cy="3222172"/>
          </a:xfrm>
          <a:gradFill flip="none" rotWithShape="1">
            <a:gsLst>
              <a:gs pos="0">
                <a:schemeClr val="bg1">
                  <a:alpha val="8000"/>
                </a:schemeClr>
              </a:gs>
              <a:gs pos="74000">
                <a:schemeClr val="bg1">
                  <a:alpha val="0"/>
                </a:schemeClr>
              </a:gs>
            </a:gsLst>
            <a:lin ang="5400000" scaled="1"/>
            <a:tileRect/>
          </a:gradFill>
        </p:grpSpPr>
        <p:sp>
          <p:nvSpPr>
            <p:cNvPr id="4" name="Freeform: Shape 3">
              <a:extLst>
                <a:ext uri="{FF2B5EF4-FFF2-40B4-BE49-F238E27FC236}">
                  <a16:creationId xmlns:a16="http://schemas.microsoft.com/office/drawing/2014/main" id="{690EC370-9819-470A-BEE8-E0B32779D249}"/>
                </a:ext>
              </a:extLst>
            </p:cNvPr>
            <p:cNvSpPr/>
            <p:nvPr/>
          </p:nvSpPr>
          <p:spPr>
            <a:xfrm>
              <a:off x="4484914" y="1817915"/>
              <a:ext cx="3222172" cy="3222172"/>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30440361-0C36-4D3B-B539-2977901BF58B}"/>
                </a:ext>
              </a:extLst>
            </p:cNvPr>
            <p:cNvSpPr/>
            <p:nvPr/>
          </p:nvSpPr>
          <p:spPr>
            <a:xfrm>
              <a:off x="7946582" y="2496457"/>
              <a:ext cx="1865088" cy="1865088"/>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2C747E2-C5FA-41E3-96AF-381CE9DEFF0B}"/>
                </a:ext>
              </a:extLst>
            </p:cNvPr>
            <p:cNvSpPr/>
            <p:nvPr/>
          </p:nvSpPr>
          <p:spPr>
            <a:xfrm>
              <a:off x="2380330" y="2496457"/>
              <a:ext cx="1865088" cy="1865088"/>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1602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601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BF862-1481-0D4A-B7F8-FDBFC3F705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333" y="2124308"/>
            <a:ext cx="7508488" cy="4505093"/>
          </a:xfrm>
          <a:prstGeom prst="rect">
            <a:avLst/>
          </a:prstGeom>
        </p:spPr>
      </p:pic>
      <p:sp>
        <p:nvSpPr>
          <p:cNvPr id="5" name="Picture Placeholder 4">
            <a:extLst>
              <a:ext uri="{FF2B5EF4-FFF2-40B4-BE49-F238E27FC236}">
                <a16:creationId xmlns:a16="http://schemas.microsoft.com/office/drawing/2014/main" id="{4D6EF057-58F0-6045-81FF-D68DB052A759}"/>
              </a:ext>
            </a:extLst>
          </p:cNvPr>
          <p:cNvSpPr>
            <a:spLocks noGrp="1"/>
          </p:cNvSpPr>
          <p:nvPr>
            <p:ph type="pic" sz="quarter" idx="10" hasCustomPrompt="1"/>
          </p:nvPr>
        </p:nvSpPr>
        <p:spPr>
          <a:xfrm>
            <a:off x="6222652" y="2960183"/>
            <a:ext cx="4320826" cy="2682333"/>
          </a:xfrm>
          <a:prstGeom prst="rect">
            <a:avLst/>
          </a:prstGeom>
        </p:spPr>
        <p:txBody>
          <a:bodyPr/>
          <a:lstStyle>
            <a:lvl1pPr marL="0" indent="0">
              <a:buNone/>
              <a:defRPr/>
            </a:lvl1pPr>
          </a:lstStyle>
          <a:p>
            <a:r>
              <a:rPr lang="en-US" dirty="0"/>
              <a:t>Chatbot</a:t>
            </a:r>
          </a:p>
        </p:txBody>
      </p:sp>
    </p:spTree>
    <p:extLst>
      <p:ext uri="{BB962C8B-B14F-4D97-AF65-F5344CB8AC3E}">
        <p14:creationId xmlns:p14="http://schemas.microsoft.com/office/powerpoint/2010/main" val="3451730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AA1FE1-C56B-4EC0-8D71-F03FE883906D}"/>
              </a:ext>
            </a:extLst>
          </p:cNvPr>
          <p:cNvSpPr>
            <a:spLocks noGrp="1"/>
          </p:cNvSpPr>
          <p:nvPr>
            <p:ph type="pic" sz="quarter" idx="10" hasCustomPrompt="1"/>
          </p:nvPr>
        </p:nvSpPr>
        <p:spPr>
          <a:xfrm>
            <a:off x="0" y="0"/>
            <a:ext cx="12192000" cy="68579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solidFill>
              </a:defRPr>
            </a:lvl1pPr>
          </a:lstStyle>
          <a:p>
            <a:r>
              <a:rPr lang="en-US" dirty="0"/>
              <a:t>Image placeholder</a:t>
            </a:r>
          </a:p>
        </p:txBody>
      </p:sp>
    </p:spTree>
    <p:extLst>
      <p:ext uri="{BB962C8B-B14F-4D97-AF65-F5344CB8AC3E}">
        <p14:creationId xmlns:p14="http://schemas.microsoft.com/office/powerpoint/2010/main" val="4109720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0556B6E-1E2B-49F9-8DD4-82576AB653D0}"/>
              </a:ext>
            </a:extLst>
          </p:cNvPr>
          <p:cNvSpPr>
            <a:spLocks noGrp="1"/>
          </p:cNvSpPr>
          <p:nvPr>
            <p:ph type="pic" sz="quarter" idx="10" hasCustomPrompt="1"/>
          </p:nvPr>
        </p:nvSpPr>
        <p:spPr>
          <a:xfrm>
            <a:off x="7326515" y="856780"/>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indent="0" algn="l">
              <a:buNone/>
              <a:defRPr sz="1050">
                <a:solidFill>
                  <a:schemeClr val="bg1"/>
                </a:solidFill>
              </a:defRPr>
            </a:lvl1pPr>
          </a:lstStyle>
          <a:p>
            <a:r>
              <a:rPr lang="en-US" dirty="0"/>
              <a:t>Image placeholder</a:t>
            </a:r>
          </a:p>
        </p:txBody>
      </p:sp>
      <p:sp>
        <p:nvSpPr>
          <p:cNvPr id="21" name="Picture Placeholder 20">
            <a:extLst>
              <a:ext uri="{FF2B5EF4-FFF2-40B4-BE49-F238E27FC236}">
                <a16:creationId xmlns:a16="http://schemas.microsoft.com/office/drawing/2014/main" id="{6B1695F8-ED0E-435F-B7C9-BD4AB447170C}"/>
              </a:ext>
            </a:extLst>
          </p:cNvPr>
          <p:cNvSpPr>
            <a:spLocks noGrp="1"/>
          </p:cNvSpPr>
          <p:nvPr>
            <p:ph type="pic" sz="quarter" idx="11" hasCustomPrompt="1"/>
          </p:nvPr>
        </p:nvSpPr>
        <p:spPr>
          <a:xfrm>
            <a:off x="8229472" y="1732861"/>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2" name="Picture Placeholder 21">
            <a:extLst>
              <a:ext uri="{FF2B5EF4-FFF2-40B4-BE49-F238E27FC236}">
                <a16:creationId xmlns:a16="http://schemas.microsoft.com/office/drawing/2014/main" id="{EB77952C-2C01-47FC-9B30-F6D990FBC854}"/>
              </a:ext>
            </a:extLst>
          </p:cNvPr>
          <p:cNvSpPr>
            <a:spLocks noGrp="1"/>
          </p:cNvSpPr>
          <p:nvPr>
            <p:ph type="pic" sz="quarter" idx="12" hasCustomPrompt="1"/>
          </p:nvPr>
        </p:nvSpPr>
        <p:spPr>
          <a:xfrm>
            <a:off x="9121578" y="840756"/>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3" name="Picture Placeholder 22">
            <a:extLst>
              <a:ext uri="{FF2B5EF4-FFF2-40B4-BE49-F238E27FC236}">
                <a16:creationId xmlns:a16="http://schemas.microsoft.com/office/drawing/2014/main" id="{47EBB69F-6C36-42CC-A2CB-853E00C62E9C}"/>
              </a:ext>
            </a:extLst>
          </p:cNvPr>
          <p:cNvSpPr>
            <a:spLocks noGrp="1"/>
          </p:cNvSpPr>
          <p:nvPr>
            <p:ph type="pic" sz="quarter" idx="13" hasCustomPrompt="1"/>
          </p:nvPr>
        </p:nvSpPr>
        <p:spPr>
          <a:xfrm>
            <a:off x="9132432" y="2608944"/>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4" name="Picture Placeholder 23">
            <a:extLst>
              <a:ext uri="{FF2B5EF4-FFF2-40B4-BE49-F238E27FC236}">
                <a16:creationId xmlns:a16="http://schemas.microsoft.com/office/drawing/2014/main" id="{46B4BE64-E9E2-4832-AB09-DC90F7293EAB}"/>
              </a:ext>
            </a:extLst>
          </p:cNvPr>
          <p:cNvSpPr>
            <a:spLocks noGrp="1"/>
          </p:cNvSpPr>
          <p:nvPr>
            <p:ph type="pic" sz="quarter" idx="14" hasCustomPrompt="1"/>
          </p:nvPr>
        </p:nvSpPr>
        <p:spPr>
          <a:xfrm>
            <a:off x="8240327" y="3501050"/>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5" name="Picture Placeholder 24">
            <a:extLst>
              <a:ext uri="{FF2B5EF4-FFF2-40B4-BE49-F238E27FC236}">
                <a16:creationId xmlns:a16="http://schemas.microsoft.com/office/drawing/2014/main" id="{D5014B02-241C-4E33-ABB1-F8B72718E5C1}"/>
              </a:ext>
            </a:extLst>
          </p:cNvPr>
          <p:cNvSpPr>
            <a:spLocks noGrp="1"/>
          </p:cNvSpPr>
          <p:nvPr>
            <p:ph type="pic" sz="quarter" idx="15" hasCustomPrompt="1"/>
          </p:nvPr>
        </p:nvSpPr>
        <p:spPr>
          <a:xfrm>
            <a:off x="7348221" y="4393153"/>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6" name="Picture Placeholder 25">
            <a:extLst>
              <a:ext uri="{FF2B5EF4-FFF2-40B4-BE49-F238E27FC236}">
                <a16:creationId xmlns:a16="http://schemas.microsoft.com/office/drawing/2014/main" id="{44227FA0-D654-4E80-A002-F9B32C2EE3BF}"/>
              </a:ext>
            </a:extLst>
          </p:cNvPr>
          <p:cNvSpPr>
            <a:spLocks noGrp="1"/>
          </p:cNvSpPr>
          <p:nvPr>
            <p:ph type="pic" sz="quarter" idx="16" hasCustomPrompt="1"/>
          </p:nvPr>
        </p:nvSpPr>
        <p:spPr>
          <a:xfrm>
            <a:off x="9132433" y="4377132"/>
            <a:ext cx="1624089" cy="1624089"/>
          </a:xfrm>
          <a:custGeom>
            <a:avLst/>
            <a:gdLst>
              <a:gd name="connsiteX0" fmla="*/ 812044 w 1624089"/>
              <a:gd name="connsiteY0" fmla="*/ 0 h 1624089"/>
              <a:gd name="connsiteX1" fmla="*/ 1624089 w 1624089"/>
              <a:gd name="connsiteY1" fmla="*/ 812045 h 1624089"/>
              <a:gd name="connsiteX2" fmla="*/ 812045 w 1624089"/>
              <a:gd name="connsiteY2" fmla="*/ 1624089 h 1624089"/>
              <a:gd name="connsiteX3" fmla="*/ 0 w 1624089"/>
              <a:gd name="connsiteY3" fmla="*/ 812044 h 1624089"/>
            </a:gdLst>
            <a:ahLst/>
            <a:cxnLst>
              <a:cxn ang="0">
                <a:pos x="connsiteX0" y="connsiteY0"/>
              </a:cxn>
              <a:cxn ang="0">
                <a:pos x="connsiteX1" y="connsiteY1"/>
              </a:cxn>
              <a:cxn ang="0">
                <a:pos x="connsiteX2" y="connsiteY2"/>
              </a:cxn>
              <a:cxn ang="0">
                <a:pos x="connsiteX3" y="connsiteY3"/>
              </a:cxn>
            </a:cxnLst>
            <a:rect l="l" t="t" r="r" b="b"/>
            <a:pathLst>
              <a:path w="1624089" h="1624089">
                <a:moveTo>
                  <a:pt x="812044" y="0"/>
                </a:moveTo>
                <a:lnTo>
                  <a:pt x="1624089" y="812045"/>
                </a:lnTo>
                <a:lnTo>
                  <a:pt x="812045" y="1624089"/>
                </a:lnTo>
                <a:lnTo>
                  <a:pt x="0" y="812044"/>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677886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344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7CF80516-C61F-4A0C-9D63-E72919396113}"/>
              </a:ext>
            </a:extLst>
          </p:cNvPr>
          <p:cNvSpPr>
            <a:spLocks/>
          </p:cNvSpPr>
          <p:nvPr userDrawn="1"/>
        </p:nvSpPr>
        <p:spPr bwMode="auto">
          <a:xfrm rot="1800000">
            <a:off x="5860451" y="4154288"/>
            <a:ext cx="2092927" cy="2337032"/>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solidFill>
            <a:schemeClr val="tx2">
              <a:lumMod val="75000"/>
            </a:schemeClr>
          </a:solidFill>
          <a:ln>
            <a:noFill/>
          </a:ln>
          <a:effectLst/>
        </p:spPr>
        <p:txBody>
          <a:bodyPr vert="horz" wrap="square" lIns="91440" tIns="45720" rIns="91440" bIns="45720" numCol="1" anchor="t" anchorCtr="0" compatLnSpc="1">
            <a:prstTxWarp prst="textNoShape">
              <a:avLst/>
            </a:prstTxWarp>
            <a:noAutofit/>
          </a:bodyPr>
          <a:lstStyle/>
          <a:p>
            <a:pPr lvl="0"/>
            <a:endParaRPr lang="en-US"/>
          </a:p>
        </p:txBody>
      </p:sp>
      <p:sp>
        <p:nvSpPr>
          <p:cNvPr id="3" name="Freeform: Shape 2">
            <a:extLst>
              <a:ext uri="{FF2B5EF4-FFF2-40B4-BE49-F238E27FC236}">
                <a16:creationId xmlns:a16="http://schemas.microsoft.com/office/drawing/2014/main" id="{9CADB6BD-6041-4083-AB19-DC717479FF2C}"/>
              </a:ext>
            </a:extLst>
          </p:cNvPr>
          <p:cNvSpPr>
            <a:spLocks/>
          </p:cNvSpPr>
          <p:nvPr userDrawn="1"/>
        </p:nvSpPr>
        <p:spPr bwMode="auto">
          <a:xfrm rot="1800000" flipH="1" flipV="1">
            <a:off x="7933202" y="37170"/>
            <a:ext cx="5104189" cy="5039124"/>
          </a:xfrm>
          <a:custGeom>
            <a:avLst/>
            <a:gdLst>
              <a:gd name="connsiteX0" fmla="*/ 2036033 w 5104189"/>
              <a:gd name="connsiteY0" fmla="*/ 5039124 h 5039124"/>
              <a:gd name="connsiteX1" fmla="*/ 0 w 5104189"/>
              <a:gd name="connsiteY1" fmla="*/ 1512610 h 5039124"/>
              <a:gd name="connsiteX2" fmla="*/ 0 w 5104189"/>
              <a:gd name="connsiteY2" fmla="*/ 1488111 h 5039124"/>
              <a:gd name="connsiteX3" fmla="*/ 0 w 5104189"/>
              <a:gd name="connsiteY3" fmla="*/ 757261 h 5039124"/>
              <a:gd name="connsiteX4" fmla="*/ 378088 w 5104189"/>
              <a:gd name="connsiteY4" fmla="*/ 106158 h 5039124"/>
              <a:gd name="connsiteX5" fmla="*/ 1134264 w 5104189"/>
              <a:gd name="connsiteY5" fmla="*/ 106158 h 5039124"/>
              <a:gd name="connsiteX6" fmla="*/ 4726101 w 5104189"/>
              <a:gd name="connsiteY6" fmla="*/ 2182137 h 5039124"/>
              <a:gd name="connsiteX7" fmla="*/ 5104189 w 5104189"/>
              <a:gd name="connsiteY7" fmla="*/ 2833239 h 5039124"/>
              <a:gd name="connsiteX8" fmla="*/ 4726101 w 5104189"/>
              <a:gd name="connsiteY8" fmla="*/ 3484342 h 5039124"/>
              <a:gd name="connsiteX9" fmla="*/ 2052721 w 5104189"/>
              <a:gd name="connsiteY9" fmla="*/ 5029479 h 503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4189" h="5039124">
                <a:moveTo>
                  <a:pt x="2036033" y="5039124"/>
                </a:moveTo>
                <a:lnTo>
                  <a:pt x="0" y="1512610"/>
                </a:lnTo>
                <a:lnTo>
                  <a:pt x="0" y="1488111"/>
                </a:lnTo>
                <a:cubicBezTo>
                  <a:pt x="0" y="1260037"/>
                  <a:pt x="0" y="1016758"/>
                  <a:pt x="0" y="757261"/>
                </a:cubicBezTo>
                <a:cubicBezTo>
                  <a:pt x="0" y="483609"/>
                  <a:pt x="141783" y="238266"/>
                  <a:pt x="378088" y="106158"/>
                </a:cubicBezTo>
                <a:cubicBezTo>
                  <a:pt x="614393" y="-35386"/>
                  <a:pt x="897959" y="-35386"/>
                  <a:pt x="1134264" y="106158"/>
                </a:cubicBezTo>
                <a:cubicBezTo>
                  <a:pt x="1134264" y="106158"/>
                  <a:pt x="1134264" y="106158"/>
                  <a:pt x="4726101" y="2182137"/>
                </a:cubicBezTo>
                <a:cubicBezTo>
                  <a:pt x="4962406" y="2314245"/>
                  <a:pt x="5104189" y="2559588"/>
                  <a:pt x="5104189" y="2833239"/>
                </a:cubicBezTo>
                <a:cubicBezTo>
                  <a:pt x="5104189" y="3106891"/>
                  <a:pt x="4962406" y="3352234"/>
                  <a:pt x="4726101" y="3484342"/>
                </a:cubicBezTo>
                <a:cubicBezTo>
                  <a:pt x="4726101" y="3484342"/>
                  <a:pt x="4726101" y="3484342"/>
                  <a:pt x="2052721" y="5029479"/>
                </a:cubicBezTo>
                <a:close/>
              </a:path>
            </a:pathLst>
          </a:custGeom>
          <a:gradFill flip="none" rotWithShape="1">
            <a:gsLst>
              <a:gs pos="0">
                <a:schemeClr val="accent3"/>
              </a:gs>
              <a:gs pos="100000">
                <a:srgbClr val="7471FE"/>
              </a:gs>
            </a:gsLst>
            <a:path path="circle">
              <a:fillToRect l="100000" t="100000"/>
            </a:path>
            <a:tileRect r="-100000" b="-100000"/>
          </a:gradFill>
          <a:ln>
            <a:noFill/>
          </a:ln>
          <a:effectLst/>
        </p:spPr>
        <p:txBody>
          <a:bodyPr vert="horz" wrap="square" lIns="91440" tIns="45720" rIns="91440" bIns="45720" numCol="1" anchor="t" anchorCtr="0" compatLnSpc="1">
            <a:prstTxWarp prst="textNoShape">
              <a:avLst/>
            </a:prstTxWarp>
          </a:bodyPr>
          <a:lstStyle/>
          <a:p>
            <a:pPr lvl="0"/>
            <a:endParaRPr lang="en-US"/>
          </a:p>
        </p:txBody>
      </p:sp>
      <p:pic>
        <p:nvPicPr>
          <p:cNvPr id="4" name="Picture 3">
            <a:extLst>
              <a:ext uri="{FF2B5EF4-FFF2-40B4-BE49-F238E27FC236}">
                <a16:creationId xmlns:a16="http://schemas.microsoft.com/office/drawing/2014/main" id="{FEBB4379-12A0-437B-BC31-E15497B10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959" y="1185791"/>
            <a:ext cx="7247040" cy="4082486"/>
          </a:xfrm>
          <a:prstGeom prst="rect">
            <a:avLst/>
          </a:prstGeom>
          <a:effectLst>
            <a:outerShdw blurRad="660400" dist="317500" dir="5400000" sx="95000" sy="95000" algn="t" rotWithShape="0">
              <a:schemeClr val="tx1">
                <a:alpha val="40000"/>
              </a:schemeClr>
            </a:outerShdw>
          </a:effectLst>
        </p:spPr>
      </p:pic>
      <p:sp>
        <p:nvSpPr>
          <p:cNvPr id="6" name="Picture Placeholder 5">
            <a:extLst>
              <a:ext uri="{FF2B5EF4-FFF2-40B4-BE49-F238E27FC236}">
                <a16:creationId xmlns:a16="http://schemas.microsoft.com/office/drawing/2014/main" id="{11EF6127-15E4-4829-9385-A28CE3B69333}"/>
              </a:ext>
            </a:extLst>
          </p:cNvPr>
          <p:cNvSpPr>
            <a:spLocks noGrp="1"/>
          </p:cNvSpPr>
          <p:nvPr>
            <p:ph type="pic" sz="quarter" idx="10" hasCustomPrompt="1"/>
          </p:nvPr>
        </p:nvSpPr>
        <p:spPr>
          <a:xfrm>
            <a:off x="6371772" y="1480458"/>
            <a:ext cx="5268686" cy="3323772"/>
          </a:xfrm>
          <a:prstGeom prst="rect">
            <a:avLst/>
          </a:prstGeom>
          <a:solidFill>
            <a:schemeClr val="tx2">
              <a:lumMod val="50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51444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98A167D8-2B20-46AC-92B9-6E663CBC2219}"/>
              </a:ext>
            </a:extLst>
          </p:cNvPr>
          <p:cNvSpPr>
            <a:spLocks noGrp="1"/>
          </p:cNvSpPr>
          <p:nvPr>
            <p:ph type="pic" sz="quarter" idx="11" hasCustomPrompt="1"/>
          </p:nvPr>
        </p:nvSpPr>
        <p:spPr>
          <a:xfrm>
            <a:off x="3912247" y="2190017"/>
            <a:ext cx="6774961" cy="327874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tx2">
              <a:lumMod val="50000"/>
            </a:schemeClr>
          </a:solidFill>
          <a:effectLst>
            <a:outerShdw blurRad="1270000" dist="127000" dir="5400000" sx="92000" sy="92000" algn="t" rotWithShape="0">
              <a:schemeClr val="accent1">
                <a:alpha val="40000"/>
              </a:schemeClr>
            </a:outerShdw>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pic>
        <p:nvPicPr>
          <p:cNvPr id="5" name="Picture 4">
            <a:extLst>
              <a:ext uri="{FF2B5EF4-FFF2-40B4-BE49-F238E27FC236}">
                <a16:creationId xmlns:a16="http://schemas.microsoft.com/office/drawing/2014/main" id="{12A0ED97-F2C7-3F4D-BCB9-1EEE6F674A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2247" y="1762483"/>
            <a:ext cx="6774960" cy="451664"/>
          </a:xfrm>
          <a:prstGeom prst="rect">
            <a:avLst/>
          </a:prstGeom>
        </p:spPr>
      </p:pic>
      <p:pic>
        <p:nvPicPr>
          <p:cNvPr id="7" name="Graphic 6">
            <a:extLst>
              <a:ext uri="{FF2B5EF4-FFF2-40B4-BE49-F238E27FC236}">
                <a16:creationId xmlns:a16="http://schemas.microsoft.com/office/drawing/2014/main" id="{FF9E763F-0D56-7844-9303-84B489B574C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202" y="1948981"/>
            <a:ext cx="92814" cy="106074"/>
          </a:xfrm>
          <a:prstGeom prst="rect">
            <a:avLst/>
          </a:prstGeom>
        </p:spPr>
      </p:pic>
    </p:spTree>
    <p:extLst>
      <p:ext uri="{BB962C8B-B14F-4D97-AF65-F5344CB8AC3E}">
        <p14:creationId xmlns:p14="http://schemas.microsoft.com/office/powerpoint/2010/main" val="266232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E4A60B34-D69D-475C-B629-53AFBDFB49BD}"/>
              </a:ext>
            </a:extLst>
          </p:cNvPr>
          <p:cNvSpPr/>
          <p:nvPr userDrawn="1"/>
        </p:nvSpPr>
        <p:spPr>
          <a:xfrm>
            <a:off x="1" y="3354056"/>
            <a:ext cx="4857898" cy="3503946"/>
          </a:xfrm>
          <a:custGeom>
            <a:avLst/>
            <a:gdLst>
              <a:gd name="connsiteX0" fmla="*/ 1467469 w 3428779"/>
              <a:gd name="connsiteY0" fmla="*/ 0 h 2473139"/>
              <a:gd name="connsiteX1" fmla="*/ 3428779 w 3428779"/>
              <a:gd name="connsiteY1" fmla="*/ 1961310 h 2473139"/>
              <a:gd name="connsiteX2" fmla="*/ 3388932 w 3428779"/>
              <a:gd name="connsiteY2" fmla="*/ 2356583 h 2473139"/>
              <a:gd name="connsiteX3" fmla="*/ 3358963 w 3428779"/>
              <a:gd name="connsiteY3" fmla="*/ 2473139 h 2473139"/>
              <a:gd name="connsiteX4" fmla="*/ 2402767 w 3428779"/>
              <a:gd name="connsiteY4" fmla="*/ 2473139 h 2473139"/>
              <a:gd name="connsiteX5" fmla="*/ 2404968 w 3428779"/>
              <a:gd name="connsiteY5" fmla="*/ 2469516 h 2473139"/>
              <a:gd name="connsiteX6" fmla="*/ 2533650 w 3428779"/>
              <a:gd name="connsiteY6" fmla="*/ 1961310 h 2473139"/>
              <a:gd name="connsiteX7" fmla="*/ 1467469 w 3428779"/>
              <a:gd name="connsiteY7" fmla="*/ 895129 h 2473139"/>
              <a:gd name="connsiteX8" fmla="*/ 401288 w 3428779"/>
              <a:gd name="connsiteY8" fmla="*/ 1961310 h 2473139"/>
              <a:gd name="connsiteX9" fmla="*/ 529970 w 3428779"/>
              <a:gd name="connsiteY9" fmla="*/ 2469516 h 2473139"/>
              <a:gd name="connsiteX10" fmla="*/ 532172 w 3428779"/>
              <a:gd name="connsiteY10" fmla="*/ 2473139 h 2473139"/>
              <a:gd name="connsiteX11" fmla="*/ 0 w 3428779"/>
              <a:gd name="connsiteY11" fmla="*/ 2473139 h 2473139"/>
              <a:gd name="connsiteX12" fmla="*/ 0 w 3428779"/>
              <a:gd name="connsiteY12" fmla="*/ 663151 h 2473139"/>
              <a:gd name="connsiteX13" fmla="*/ 80613 w 3428779"/>
              <a:gd name="connsiteY13" fmla="*/ 574455 h 2473139"/>
              <a:gd name="connsiteX14" fmla="*/ 1467469 w 3428779"/>
              <a:gd name="connsiteY14" fmla="*/ 0 h 247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8779" h="2473139">
                <a:moveTo>
                  <a:pt x="1467469" y="0"/>
                </a:moveTo>
                <a:cubicBezTo>
                  <a:pt x="2550671" y="0"/>
                  <a:pt x="3428779" y="878108"/>
                  <a:pt x="3428779" y="1961310"/>
                </a:cubicBezTo>
                <a:cubicBezTo>
                  <a:pt x="3428779" y="2096711"/>
                  <a:pt x="3415059" y="2228906"/>
                  <a:pt x="3388932" y="2356583"/>
                </a:cubicBezTo>
                <a:lnTo>
                  <a:pt x="3358963" y="2473139"/>
                </a:lnTo>
                <a:lnTo>
                  <a:pt x="2402767" y="2473139"/>
                </a:lnTo>
                <a:lnTo>
                  <a:pt x="2404968" y="2469516"/>
                </a:lnTo>
                <a:cubicBezTo>
                  <a:pt x="2487034" y="2318445"/>
                  <a:pt x="2533650" y="2145322"/>
                  <a:pt x="2533650" y="1961310"/>
                </a:cubicBezTo>
                <a:cubicBezTo>
                  <a:pt x="2533650" y="1372474"/>
                  <a:pt x="2056305" y="895129"/>
                  <a:pt x="1467469" y="895129"/>
                </a:cubicBezTo>
                <a:cubicBezTo>
                  <a:pt x="878633" y="895129"/>
                  <a:pt x="401288" y="1372474"/>
                  <a:pt x="401288" y="1961310"/>
                </a:cubicBezTo>
                <a:cubicBezTo>
                  <a:pt x="401288" y="2145322"/>
                  <a:pt x="447904" y="2318445"/>
                  <a:pt x="529970" y="2469516"/>
                </a:cubicBezTo>
                <a:lnTo>
                  <a:pt x="532172" y="2473139"/>
                </a:lnTo>
                <a:lnTo>
                  <a:pt x="0" y="2473139"/>
                </a:lnTo>
                <a:lnTo>
                  <a:pt x="0" y="663151"/>
                </a:lnTo>
                <a:lnTo>
                  <a:pt x="80613" y="574455"/>
                </a:lnTo>
                <a:cubicBezTo>
                  <a:pt x="435541" y="219527"/>
                  <a:pt x="925868" y="0"/>
                  <a:pt x="1467469" y="0"/>
                </a:cubicBezTo>
                <a:close/>
              </a:path>
            </a:pathLst>
          </a:custGeom>
          <a:solidFill>
            <a:schemeClr val="bg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extBox 265">
            <a:extLst>
              <a:ext uri="{FF2B5EF4-FFF2-40B4-BE49-F238E27FC236}">
                <a16:creationId xmlns:a16="http://schemas.microsoft.com/office/drawing/2014/main" id="{006F898D-00BD-4F4E-9F52-CC528C0A8A8E}"/>
              </a:ext>
            </a:extLst>
          </p:cNvPr>
          <p:cNvSpPr txBox="1"/>
          <p:nvPr userDrawn="1"/>
        </p:nvSpPr>
        <p:spPr>
          <a:xfrm>
            <a:off x="9563297" y="6496040"/>
            <a:ext cx="2549842" cy="215444"/>
          </a:xfrm>
          <a:prstGeom prst="rect">
            <a:avLst/>
          </a:prstGeom>
          <a:noFill/>
        </p:spPr>
        <p:txBody>
          <a:bodyPr wrap="square" rtlCol="0">
            <a:spAutoFit/>
          </a:bodyPr>
          <a:lstStyle/>
          <a:p>
            <a:pPr algn="r"/>
            <a:r>
              <a:rPr lang="en-US" sz="800" dirty="0" err="1">
                <a:solidFill>
                  <a:schemeClr val="bg1"/>
                </a:solidFill>
              </a:rPr>
              <a:t>Smart</a:t>
            </a:r>
            <a:r>
              <a:rPr lang="en-US" sz="800" b="1" dirty="0" err="1">
                <a:solidFill>
                  <a:schemeClr val="bg1"/>
                </a:solidFill>
              </a:rPr>
              <a:t>FAQ</a:t>
            </a:r>
            <a:r>
              <a:rPr lang="en-US" sz="800" b="1" dirty="0" err="1">
                <a:solidFill>
                  <a:schemeClr val="accent3"/>
                </a:solidFill>
              </a:rPr>
              <a:t>.AI</a:t>
            </a:r>
            <a:endParaRPr lang="en-US" sz="800" b="0" dirty="0">
              <a:solidFill>
                <a:srgbClr val="8A3AF9"/>
              </a:solidFill>
              <a:latin typeface="+mj-lt"/>
              <a:ea typeface="Lato" panose="020F0502020204030203" pitchFamily="34" charset="0"/>
              <a:cs typeface="Lato" panose="020F0502020204030203" pitchFamily="34" charset="0"/>
            </a:endParaRPr>
          </a:p>
        </p:txBody>
      </p:sp>
      <p:sp>
        <p:nvSpPr>
          <p:cNvPr id="46" name="Freeform: Shape 45">
            <a:extLst>
              <a:ext uri="{FF2B5EF4-FFF2-40B4-BE49-F238E27FC236}">
                <a16:creationId xmlns:a16="http://schemas.microsoft.com/office/drawing/2014/main" id="{C8ED9583-6F69-4626-B3F7-0ED4952A3569}"/>
              </a:ext>
            </a:extLst>
          </p:cNvPr>
          <p:cNvSpPr/>
          <p:nvPr userDrawn="1"/>
        </p:nvSpPr>
        <p:spPr>
          <a:xfrm>
            <a:off x="4953694" y="2286694"/>
            <a:ext cx="2284612" cy="2284612"/>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0E598C0-EA97-4AB6-B500-34F704EE937E}"/>
              </a:ext>
            </a:extLst>
          </p:cNvPr>
          <p:cNvSpPr/>
          <p:nvPr userDrawn="1"/>
        </p:nvSpPr>
        <p:spPr>
          <a:xfrm>
            <a:off x="11347490" y="190297"/>
            <a:ext cx="625136" cy="625136"/>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solidFill>
            <a:schemeClr val="bg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98B7F642-DAA8-9947-8217-9499CF42FF14}"/>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1055577" y="6496040"/>
            <a:ext cx="216271" cy="216271"/>
          </a:xfrm>
          <a:prstGeom prst="rect">
            <a:avLst/>
          </a:prstGeom>
        </p:spPr>
      </p:pic>
    </p:spTree>
    <p:extLst>
      <p:ext uri="{BB962C8B-B14F-4D97-AF65-F5344CB8AC3E}">
        <p14:creationId xmlns:p14="http://schemas.microsoft.com/office/powerpoint/2010/main" val="42561870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06" r:id="rId3"/>
    <p:sldLayoutId id="2147483707" r:id="rId4"/>
    <p:sldLayoutId id="2147483653" r:id="rId5"/>
    <p:sldLayoutId id="2147483663" r:id="rId6"/>
    <p:sldLayoutId id="2147483669" r:id="rId7"/>
    <p:sldLayoutId id="2147483683" r:id="rId8"/>
    <p:sldLayoutId id="2147483686" r:id="rId9"/>
    <p:sldLayoutId id="2147483704" r:id="rId10"/>
    <p:sldLayoutId id="2147483693"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71000"/>
          </a:schemeClr>
        </a:solid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E4A60B34-D69D-475C-B629-53AFBDFB49BD}"/>
              </a:ext>
            </a:extLst>
          </p:cNvPr>
          <p:cNvSpPr/>
          <p:nvPr userDrawn="1"/>
        </p:nvSpPr>
        <p:spPr>
          <a:xfrm>
            <a:off x="1" y="3354056"/>
            <a:ext cx="4857898" cy="3503946"/>
          </a:xfrm>
          <a:custGeom>
            <a:avLst/>
            <a:gdLst>
              <a:gd name="connsiteX0" fmla="*/ 1467469 w 3428779"/>
              <a:gd name="connsiteY0" fmla="*/ 0 h 2473139"/>
              <a:gd name="connsiteX1" fmla="*/ 3428779 w 3428779"/>
              <a:gd name="connsiteY1" fmla="*/ 1961310 h 2473139"/>
              <a:gd name="connsiteX2" fmla="*/ 3388932 w 3428779"/>
              <a:gd name="connsiteY2" fmla="*/ 2356583 h 2473139"/>
              <a:gd name="connsiteX3" fmla="*/ 3358963 w 3428779"/>
              <a:gd name="connsiteY3" fmla="*/ 2473139 h 2473139"/>
              <a:gd name="connsiteX4" fmla="*/ 2402767 w 3428779"/>
              <a:gd name="connsiteY4" fmla="*/ 2473139 h 2473139"/>
              <a:gd name="connsiteX5" fmla="*/ 2404968 w 3428779"/>
              <a:gd name="connsiteY5" fmla="*/ 2469516 h 2473139"/>
              <a:gd name="connsiteX6" fmla="*/ 2533650 w 3428779"/>
              <a:gd name="connsiteY6" fmla="*/ 1961310 h 2473139"/>
              <a:gd name="connsiteX7" fmla="*/ 1467469 w 3428779"/>
              <a:gd name="connsiteY7" fmla="*/ 895129 h 2473139"/>
              <a:gd name="connsiteX8" fmla="*/ 401288 w 3428779"/>
              <a:gd name="connsiteY8" fmla="*/ 1961310 h 2473139"/>
              <a:gd name="connsiteX9" fmla="*/ 529970 w 3428779"/>
              <a:gd name="connsiteY9" fmla="*/ 2469516 h 2473139"/>
              <a:gd name="connsiteX10" fmla="*/ 532172 w 3428779"/>
              <a:gd name="connsiteY10" fmla="*/ 2473139 h 2473139"/>
              <a:gd name="connsiteX11" fmla="*/ 0 w 3428779"/>
              <a:gd name="connsiteY11" fmla="*/ 2473139 h 2473139"/>
              <a:gd name="connsiteX12" fmla="*/ 0 w 3428779"/>
              <a:gd name="connsiteY12" fmla="*/ 663151 h 2473139"/>
              <a:gd name="connsiteX13" fmla="*/ 80613 w 3428779"/>
              <a:gd name="connsiteY13" fmla="*/ 574455 h 2473139"/>
              <a:gd name="connsiteX14" fmla="*/ 1467469 w 3428779"/>
              <a:gd name="connsiteY14" fmla="*/ 0 h 247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8779" h="2473139">
                <a:moveTo>
                  <a:pt x="1467469" y="0"/>
                </a:moveTo>
                <a:cubicBezTo>
                  <a:pt x="2550671" y="0"/>
                  <a:pt x="3428779" y="878108"/>
                  <a:pt x="3428779" y="1961310"/>
                </a:cubicBezTo>
                <a:cubicBezTo>
                  <a:pt x="3428779" y="2096711"/>
                  <a:pt x="3415059" y="2228906"/>
                  <a:pt x="3388932" y="2356583"/>
                </a:cubicBezTo>
                <a:lnTo>
                  <a:pt x="3358963" y="2473139"/>
                </a:lnTo>
                <a:lnTo>
                  <a:pt x="2402767" y="2473139"/>
                </a:lnTo>
                <a:lnTo>
                  <a:pt x="2404968" y="2469516"/>
                </a:lnTo>
                <a:cubicBezTo>
                  <a:pt x="2487034" y="2318445"/>
                  <a:pt x="2533650" y="2145322"/>
                  <a:pt x="2533650" y="1961310"/>
                </a:cubicBezTo>
                <a:cubicBezTo>
                  <a:pt x="2533650" y="1372474"/>
                  <a:pt x="2056305" y="895129"/>
                  <a:pt x="1467469" y="895129"/>
                </a:cubicBezTo>
                <a:cubicBezTo>
                  <a:pt x="878633" y="895129"/>
                  <a:pt x="401288" y="1372474"/>
                  <a:pt x="401288" y="1961310"/>
                </a:cubicBezTo>
                <a:cubicBezTo>
                  <a:pt x="401288" y="2145322"/>
                  <a:pt x="447904" y="2318445"/>
                  <a:pt x="529970" y="2469516"/>
                </a:cubicBezTo>
                <a:lnTo>
                  <a:pt x="532172" y="2473139"/>
                </a:lnTo>
                <a:lnTo>
                  <a:pt x="0" y="2473139"/>
                </a:lnTo>
                <a:lnTo>
                  <a:pt x="0" y="663151"/>
                </a:lnTo>
                <a:lnTo>
                  <a:pt x="80613" y="574455"/>
                </a:lnTo>
                <a:cubicBezTo>
                  <a:pt x="435541" y="219527"/>
                  <a:pt x="925868" y="0"/>
                  <a:pt x="1467469" y="0"/>
                </a:cubicBezTo>
                <a:close/>
              </a:path>
            </a:pathLst>
          </a:custGeom>
          <a:solidFill>
            <a:schemeClr val="tx2">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8ED9583-6F69-4626-B3F7-0ED4952A3569}"/>
              </a:ext>
            </a:extLst>
          </p:cNvPr>
          <p:cNvSpPr/>
          <p:nvPr userDrawn="1"/>
        </p:nvSpPr>
        <p:spPr>
          <a:xfrm>
            <a:off x="4953694" y="2286694"/>
            <a:ext cx="2284612" cy="2284612"/>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solidFill>
            <a:schemeClr val="tx2">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0E598C0-EA97-4AB6-B500-34F704EE937E}"/>
              </a:ext>
            </a:extLst>
          </p:cNvPr>
          <p:cNvSpPr/>
          <p:nvPr userDrawn="1"/>
        </p:nvSpPr>
        <p:spPr>
          <a:xfrm>
            <a:off x="11347490" y="190297"/>
            <a:ext cx="625136" cy="625136"/>
          </a:xfrm>
          <a:custGeom>
            <a:avLst/>
            <a:gdLst>
              <a:gd name="connsiteX0" fmla="*/ 1961310 w 3922620"/>
              <a:gd name="connsiteY0" fmla="*/ 895129 h 3922620"/>
              <a:gd name="connsiteX1" fmla="*/ 895129 w 3922620"/>
              <a:gd name="connsiteY1" fmla="*/ 1961310 h 3922620"/>
              <a:gd name="connsiteX2" fmla="*/ 1961310 w 3922620"/>
              <a:gd name="connsiteY2" fmla="*/ 3027491 h 3922620"/>
              <a:gd name="connsiteX3" fmla="*/ 3027491 w 3922620"/>
              <a:gd name="connsiteY3" fmla="*/ 1961310 h 3922620"/>
              <a:gd name="connsiteX4" fmla="*/ 1961310 w 3922620"/>
              <a:gd name="connsiteY4" fmla="*/ 895129 h 3922620"/>
              <a:gd name="connsiteX5" fmla="*/ 1961310 w 3922620"/>
              <a:gd name="connsiteY5" fmla="*/ 0 h 3922620"/>
              <a:gd name="connsiteX6" fmla="*/ 3922620 w 3922620"/>
              <a:gd name="connsiteY6" fmla="*/ 1961310 h 3922620"/>
              <a:gd name="connsiteX7" fmla="*/ 1961310 w 3922620"/>
              <a:gd name="connsiteY7" fmla="*/ 3922620 h 3922620"/>
              <a:gd name="connsiteX8" fmla="*/ 0 w 3922620"/>
              <a:gd name="connsiteY8" fmla="*/ 1961310 h 3922620"/>
              <a:gd name="connsiteX9" fmla="*/ 1961310 w 3922620"/>
              <a:gd name="connsiteY9" fmla="*/ 0 h 39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2620" h="3922620">
                <a:moveTo>
                  <a:pt x="1961310" y="895129"/>
                </a:moveTo>
                <a:cubicBezTo>
                  <a:pt x="1372474" y="895129"/>
                  <a:pt x="895129" y="1372474"/>
                  <a:pt x="895129" y="1961310"/>
                </a:cubicBezTo>
                <a:cubicBezTo>
                  <a:pt x="895129" y="2550146"/>
                  <a:pt x="1372474" y="3027491"/>
                  <a:pt x="1961310" y="3027491"/>
                </a:cubicBezTo>
                <a:cubicBezTo>
                  <a:pt x="2550146" y="3027491"/>
                  <a:pt x="3027491" y="2550146"/>
                  <a:pt x="3027491" y="1961310"/>
                </a:cubicBezTo>
                <a:cubicBezTo>
                  <a:pt x="3027491" y="1372474"/>
                  <a:pt x="2550146" y="895129"/>
                  <a:pt x="1961310" y="895129"/>
                </a:cubicBezTo>
                <a:close/>
                <a:moveTo>
                  <a:pt x="1961310" y="0"/>
                </a:moveTo>
                <a:cubicBezTo>
                  <a:pt x="3044512" y="0"/>
                  <a:pt x="3922620" y="878108"/>
                  <a:pt x="3922620" y="1961310"/>
                </a:cubicBezTo>
                <a:cubicBezTo>
                  <a:pt x="3922620" y="3044512"/>
                  <a:pt x="3044512" y="3922620"/>
                  <a:pt x="1961310" y="3922620"/>
                </a:cubicBezTo>
                <a:cubicBezTo>
                  <a:pt x="878108" y="3922620"/>
                  <a:pt x="0" y="3044512"/>
                  <a:pt x="0" y="1961310"/>
                </a:cubicBezTo>
                <a:cubicBezTo>
                  <a:pt x="0" y="878108"/>
                  <a:pt x="878108" y="0"/>
                  <a:pt x="1961310" y="0"/>
                </a:cubicBezTo>
                <a:close/>
              </a:path>
            </a:pathLst>
          </a:custGeom>
          <a:solidFill>
            <a:schemeClr val="tx2">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62B4EF7-5CE5-654C-A999-89938900119A}"/>
              </a:ext>
            </a:extLst>
          </p:cNvPr>
          <p:cNvSpPr txBox="1"/>
          <p:nvPr userDrawn="1"/>
        </p:nvSpPr>
        <p:spPr>
          <a:xfrm>
            <a:off x="9563297" y="6496040"/>
            <a:ext cx="2549842" cy="215444"/>
          </a:xfrm>
          <a:prstGeom prst="rect">
            <a:avLst/>
          </a:prstGeom>
          <a:noFill/>
        </p:spPr>
        <p:txBody>
          <a:bodyPr wrap="square" rtlCol="0">
            <a:spAutoFit/>
          </a:bodyPr>
          <a:lstStyle/>
          <a:p>
            <a:pPr algn="r"/>
            <a:r>
              <a:rPr lang="en-US" sz="800" dirty="0" err="1">
                <a:solidFill>
                  <a:schemeClr val="tx1"/>
                </a:solidFill>
              </a:rPr>
              <a:t>Smart</a:t>
            </a:r>
            <a:r>
              <a:rPr lang="en-US" sz="800" b="1" dirty="0" err="1">
                <a:solidFill>
                  <a:schemeClr val="tx1"/>
                </a:solidFill>
              </a:rPr>
              <a:t>FAQ</a:t>
            </a:r>
            <a:r>
              <a:rPr lang="en-US" sz="800" b="1" dirty="0" err="1">
                <a:solidFill>
                  <a:schemeClr val="accent3"/>
                </a:solidFill>
              </a:rPr>
              <a:t>.AI</a:t>
            </a:r>
            <a:endParaRPr lang="en-US" sz="800" b="0" dirty="0">
              <a:solidFill>
                <a:srgbClr val="8A3AF9"/>
              </a:solidFill>
              <a:latin typeface="+mj-lt"/>
              <a:ea typeface="Lato" panose="020F0502020204030203" pitchFamily="34" charset="0"/>
              <a:cs typeface="Lato" panose="020F0502020204030203" pitchFamily="34" charset="0"/>
            </a:endParaRPr>
          </a:p>
        </p:txBody>
      </p:sp>
      <p:pic>
        <p:nvPicPr>
          <p:cNvPr id="10" name="Graphic 9">
            <a:extLst>
              <a:ext uri="{FF2B5EF4-FFF2-40B4-BE49-F238E27FC236}">
                <a16:creationId xmlns:a16="http://schemas.microsoft.com/office/drawing/2014/main" id="{B43F2472-CA2F-8743-A68E-7AFFAC3112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55577" y="6496040"/>
            <a:ext cx="216271" cy="216271"/>
          </a:xfrm>
          <a:prstGeom prst="rect">
            <a:avLst/>
          </a:prstGeom>
        </p:spPr>
      </p:pic>
    </p:spTree>
    <p:extLst>
      <p:ext uri="{BB962C8B-B14F-4D97-AF65-F5344CB8AC3E}">
        <p14:creationId xmlns:p14="http://schemas.microsoft.com/office/powerpoint/2010/main" val="1299665104"/>
      </p:ext>
    </p:extLst>
  </p:cSld>
  <p:clrMap bg1="lt1" tx1="dk1" bg2="lt2" tx2="dk2" accent1="accent1" accent2="accent2" accent3="accent3" accent4="accent4" accent5="accent5" accent6="accent6" hlink="hlink" folHlink="folHlink"/>
  <p:sldLayoutIdLst>
    <p:sldLayoutId id="2147483710" r:id="rId1"/>
    <p:sldLayoutId id="2147483711"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EDCE6BA-89A1-1641-BF6C-A0A422FCE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483" y="255680"/>
            <a:ext cx="8899155" cy="5209119"/>
          </a:xfrm>
          <a:prstGeom prst="rect">
            <a:avLst/>
          </a:prstGeom>
        </p:spPr>
      </p:pic>
      <p:sp>
        <p:nvSpPr>
          <p:cNvPr id="93" name="Freeform: Shape 92">
            <a:extLst>
              <a:ext uri="{FF2B5EF4-FFF2-40B4-BE49-F238E27FC236}">
                <a16:creationId xmlns:a16="http://schemas.microsoft.com/office/drawing/2014/main" id="{DD79FCBB-2C72-4CB2-90B9-21B14BF82E6D}"/>
              </a:ext>
            </a:extLst>
          </p:cNvPr>
          <p:cNvSpPr/>
          <p:nvPr/>
        </p:nvSpPr>
        <p:spPr>
          <a:xfrm>
            <a:off x="10355884" y="5083272"/>
            <a:ext cx="1836116" cy="1774728"/>
          </a:xfrm>
          <a:custGeom>
            <a:avLst/>
            <a:gdLst>
              <a:gd name="connsiteX0" fmla="*/ 1374738 w 1836116"/>
              <a:gd name="connsiteY0" fmla="*/ 0 h 1774728"/>
              <a:gd name="connsiteX1" fmla="*/ 1783543 w 1836116"/>
              <a:gd name="connsiteY1" fmla="*/ 61806 h 1774728"/>
              <a:gd name="connsiteX2" fmla="*/ 1836116 w 1836116"/>
              <a:gd name="connsiteY2" fmla="*/ 81048 h 1774728"/>
              <a:gd name="connsiteX3" fmla="*/ 1836116 w 1836116"/>
              <a:gd name="connsiteY3" fmla="*/ 693404 h 1774728"/>
              <a:gd name="connsiteX4" fmla="*/ 1834844 w 1836116"/>
              <a:gd name="connsiteY4" fmla="*/ 692354 h 1774728"/>
              <a:gd name="connsiteX5" fmla="*/ 1374738 w 1836116"/>
              <a:gd name="connsiteY5" fmla="*/ 551811 h 1774728"/>
              <a:gd name="connsiteX6" fmla="*/ 551811 w 1836116"/>
              <a:gd name="connsiteY6" fmla="*/ 1374738 h 1774728"/>
              <a:gd name="connsiteX7" fmla="*/ 616481 w 1836116"/>
              <a:gd name="connsiteY7" fmla="*/ 1695059 h 1774728"/>
              <a:gd name="connsiteX8" fmla="*/ 659724 w 1836116"/>
              <a:gd name="connsiteY8" fmla="*/ 1774728 h 1774728"/>
              <a:gd name="connsiteX9" fmla="*/ 59539 w 1836116"/>
              <a:gd name="connsiteY9" fmla="*/ 1774728 h 1774728"/>
              <a:gd name="connsiteX10" fmla="*/ 27930 w 1836116"/>
              <a:gd name="connsiteY10" fmla="*/ 1651796 h 1774728"/>
              <a:gd name="connsiteX11" fmla="*/ 0 w 1836116"/>
              <a:gd name="connsiteY11" fmla="*/ 1374738 h 1774728"/>
              <a:gd name="connsiteX12" fmla="*/ 1374738 w 1836116"/>
              <a:gd name="connsiteY12" fmla="*/ 0 h 177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116" h="1774728">
                <a:moveTo>
                  <a:pt x="1374738" y="0"/>
                </a:moveTo>
                <a:cubicBezTo>
                  <a:pt x="1517097" y="0"/>
                  <a:pt x="1654402" y="21639"/>
                  <a:pt x="1783543" y="61806"/>
                </a:cubicBezTo>
                <a:lnTo>
                  <a:pt x="1836116" y="81048"/>
                </a:lnTo>
                <a:lnTo>
                  <a:pt x="1836116" y="693404"/>
                </a:lnTo>
                <a:lnTo>
                  <a:pt x="1834844" y="692354"/>
                </a:lnTo>
                <a:cubicBezTo>
                  <a:pt x="1703504" y="603623"/>
                  <a:pt x="1545172" y="551811"/>
                  <a:pt x="1374738" y="551811"/>
                </a:cubicBezTo>
                <a:cubicBezTo>
                  <a:pt x="920248" y="551811"/>
                  <a:pt x="551811" y="920248"/>
                  <a:pt x="551811" y="1374738"/>
                </a:cubicBezTo>
                <a:cubicBezTo>
                  <a:pt x="551811" y="1488361"/>
                  <a:pt x="574838" y="1596605"/>
                  <a:pt x="616481" y="1695059"/>
                </a:cubicBezTo>
                <a:lnTo>
                  <a:pt x="659724" y="1774728"/>
                </a:lnTo>
                <a:lnTo>
                  <a:pt x="59539" y="1774728"/>
                </a:lnTo>
                <a:lnTo>
                  <a:pt x="27930" y="1651796"/>
                </a:lnTo>
                <a:cubicBezTo>
                  <a:pt x="9617" y="1562304"/>
                  <a:pt x="0" y="1469644"/>
                  <a:pt x="0" y="1374738"/>
                </a:cubicBezTo>
                <a:cubicBezTo>
                  <a:pt x="0" y="615491"/>
                  <a:pt x="615491" y="0"/>
                  <a:pt x="1374738" y="0"/>
                </a:cubicBezTo>
                <a:close/>
              </a:path>
            </a:pathLst>
          </a:custGeom>
          <a:gradFill flip="none" rotWithShape="1">
            <a:gsLst>
              <a:gs pos="0">
                <a:schemeClr val="accent1">
                  <a:alpha val="13000"/>
                </a:schemeClr>
              </a:gs>
              <a:gs pos="100000">
                <a:schemeClr val="accent4">
                  <a:alpha val="2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Freeform: Shape 76">
            <a:extLst>
              <a:ext uri="{FF2B5EF4-FFF2-40B4-BE49-F238E27FC236}">
                <a16:creationId xmlns:a16="http://schemas.microsoft.com/office/drawing/2014/main" id="{C3990253-1F2A-485A-92C4-F0067E55440E}"/>
              </a:ext>
            </a:extLst>
          </p:cNvPr>
          <p:cNvSpPr/>
          <p:nvPr/>
        </p:nvSpPr>
        <p:spPr>
          <a:xfrm>
            <a:off x="1" y="1"/>
            <a:ext cx="888971" cy="850871"/>
          </a:xfrm>
          <a:custGeom>
            <a:avLst/>
            <a:gdLst>
              <a:gd name="connsiteX0" fmla="*/ 568511 w 888971"/>
              <a:gd name="connsiteY0" fmla="*/ 0 h 850871"/>
              <a:gd name="connsiteX1" fmla="*/ 881040 w 888971"/>
              <a:gd name="connsiteY1" fmla="*/ 0 h 850871"/>
              <a:gd name="connsiteX2" fmla="*/ 888971 w 888971"/>
              <a:gd name="connsiteY2" fmla="*/ 78671 h 850871"/>
              <a:gd name="connsiteX3" fmla="*/ 116771 w 888971"/>
              <a:gd name="connsiteY3" fmla="*/ 850871 h 850871"/>
              <a:gd name="connsiteX4" fmla="*/ 0 w 888971"/>
              <a:gd name="connsiteY4" fmla="*/ 839100 h 850871"/>
              <a:gd name="connsiteX5" fmla="*/ 0 w 888971"/>
              <a:gd name="connsiteY5" fmla="*/ 521512 h 850871"/>
              <a:gd name="connsiteX6" fmla="*/ 24131 w 888971"/>
              <a:gd name="connsiteY6" fmla="*/ 529003 h 850871"/>
              <a:gd name="connsiteX7" fmla="*/ 116771 w 888971"/>
              <a:gd name="connsiteY7" fmla="*/ 538342 h 850871"/>
              <a:gd name="connsiteX8" fmla="*/ 576442 w 888971"/>
              <a:gd name="connsiteY8" fmla="*/ 78671 h 8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8971" h="850871">
                <a:moveTo>
                  <a:pt x="568511" y="0"/>
                </a:moveTo>
                <a:lnTo>
                  <a:pt x="881040" y="0"/>
                </a:lnTo>
                <a:lnTo>
                  <a:pt x="888971" y="78671"/>
                </a:lnTo>
                <a:cubicBezTo>
                  <a:pt x="888971" y="505145"/>
                  <a:pt x="543245" y="850871"/>
                  <a:pt x="116771" y="850871"/>
                </a:cubicBezTo>
                <a:lnTo>
                  <a:pt x="0" y="839100"/>
                </a:lnTo>
                <a:lnTo>
                  <a:pt x="0" y="521512"/>
                </a:lnTo>
                <a:lnTo>
                  <a:pt x="24131" y="529003"/>
                </a:lnTo>
                <a:cubicBezTo>
                  <a:pt x="54055" y="535126"/>
                  <a:pt x="85037" y="538342"/>
                  <a:pt x="116771" y="538342"/>
                </a:cubicBezTo>
                <a:cubicBezTo>
                  <a:pt x="370640" y="538342"/>
                  <a:pt x="576442" y="332540"/>
                  <a:pt x="576442" y="78671"/>
                </a:cubicBezTo>
                <a:close/>
              </a:path>
            </a:pathLst>
          </a:custGeom>
          <a:gradFill flip="none" rotWithShape="1">
            <a:gsLst>
              <a:gs pos="0">
                <a:schemeClr val="accent1">
                  <a:alpha val="22000"/>
                </a:schemeClr>
              </a:gs>
              <a:gs pos="100000">
                <a:schemeClr val="accent4">
                  <a:alpha val="19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7A42EF0-F6A0-492F-B91E-8E7B0C0BB74C}"/>
              </a:ext>
            </a:extLst>
          </p:cNvPr>
          <p:cNvGrpSpPr/>
          <p:nvPr/>
        </p:nvGrpSpPr>
        <p:grpSpPr>
          <a:xfrm>
            <a:off x="-147910" y="2533215"/>
            <a:ext cx="382903" cy="339465"/>
            <a:chOff x="549423" y="3331609"/>
            <a:chExt cx="382903" cy="339465"/>
          </a:xfrm>
        </p:grpSpPr>
        <p:sp>
          <p:nvSpPr>
            <p:cNvPr id="34" name="Freeform 7">
              <a:extLst>
                <a:ext uri="{FF2B5EF4-FFF2-40B4-BE49-F238E27FC236}">
                  <a16:creationId xmlns:a16="http://schemas.microsoft.com/office/drawing/2014/main" id="{B09EDCD8-04C8-48D8-B3F2-4CBF43F90A8B}"/>
                </a:ext>
              </a:extLst>
            </p:cNvPr>
            <p:cNvSpPr>
              <a:spLocks noEditPoints="1"/>
            </p:cNvSpPr>
            <p:nvPr/>
          </p:nvSpPr>
          <p:spPr bwMode="auto">
            <a:xfrm>
              <a:off x="632065" y="3370177"/>
              <a:ext cx="300261" cy="300897"/>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95C840AE-070D-4A5F-B2EA-3634CEF61A70}"/>
                </a:ext>
              </a:extLst>
            </p:cNvPr>
            <p:cNvSpPr>
              <a:spLocks noEditPoints="1"/>
            </p:cNvSpPr>
            <p:nvPr/>
          </p:nvSpPr>
          <p:spPr bwMode="auto">
            <a:xfrm>
              <a:off x="549423" y="3331609"/>
              <a:ext cx="300261" cy="300897"/>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accent1">
                <a:lumMod val="60000"/>
                <a:lumOff val="40000"/>
              </a:schemeClr>
            </a:solidFill>
            <a:ln w="19050">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4DD59518-2CD9-4832-A216-61A9BC9D67F7}"/>
              </a:ext>
            </a:extLst>
          </p:cNvPr>
          <p:cNvGrpSpPr/>
          <p:nvPr/>
        </p:nvGrpSpPr>
        <p:grpSpPr>
          <a:xfrm>
            <a:off x="10568839" y="4205240"/>
            <a:ext cx="308416" cy="283778"/>
            <a:chOff x="10539042" y="1658299"/>
            <a:chExt cx="539614" cy="496507"/>
          </a:xfrm>
        </p:grpSpPr>
        <p:sp>
          <p:nvSpPr>
            <p:cNvPr id="35" name="Freeform 7">
              <a:extLst>
                <a:ext uri="{FF2B5EF4-FFF2-40B4-BE49-F238E27FC236}">
                  <a16:creationId xmlns:a16="http://schemas.microsoft.com/office/drawing/2014/main" id="{99EF6D89-6E59-442E-A5BE-2E4695A4B19C}"/>
                </a:ext>
              </a:extLst>
            </p:cNvPr>
            <p:cNvSpPr>
              <a:spLocks noEditPoints="1"/>
            </p:cNvSpPr>
            <p:nvPr/>
          </p:nvSpPr>
          <p:spPr bwMode="auto">
            <a:xfrm>
              <a:off x="10621684" y="1696866"/>
              <a:ext cx="456972" cy="457940"/>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A8F6114C-A3B1-4544-80D5-AE8775BFC502}"/>
                </a:ext>
              </a:extLst>
            </p:cNvPr>
            <p:cNvSpPr>
              <a:spLocks noEditPoints="1"/>
            </p:cNvSpPr>
            <p:nvPr/>
          </p:nvSpPr>
          <p:spPr bwMode="auto">
            <a:xfrm>
              <a:off x="10539042" y="1658299"/>
              <a:ext cx="456972" cy="457940"/>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588E517A-D7A2-48FC-A36E-A5054A988A8A}"/>
              </a:ext>
            </a:extLst>
          </p:cNvPr>
          <p:cNvGrpSpPr/>
          <p:nvPr/>
        </p:nvGrpSpPr>
        <p:grpSpPr>
          <a:xfrm>
            <a:off x="661619" y="1434502"/>
            <a:ext cx="168218" cy="439423"/>
            <a:chOff x="454918" y="2338868"/>
            <a:chExt cx="133571" cy="348918"/>
          </a:xfrm>
        </p:grpSpPr>
        <p:sp>
          <p:nvSpPr>
            <p:cNvPr id="36" name="Freeform 5">
              <a:extLst>
                <a:ext uri="{FF2B5EF4-FFF2-40B4-BE49-F238E27FC236}">
                  <a16:creationId xmlns:a16="http://schemas.microsoft.com/office/drawing/2014/main" id="{87C55591-5421-4683-AA3D-A6A0CC4EB856}"/>
                </a:ext>
              </a:extLst>
            </p:cNvPr>
            <p:cNvSpPr>
              <a:spLocks/>
            </p:cNvSpPr>
            <p:nvPr/>
          </p:nvSpPr>
          <p:spPr bwMode="auto">
            <a:xfrm rot="19800000">
              <a:off x="537558" y="2377436"/>
              <a:ext cx="50931" cy="310350"/>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26" name="Freeform 5">
              <a:extLst>
                <a:ext uri="{FF2B5EF4-FFF2-40B4-BE49-F238E27FC236}">
                  <a16:creationId xmlns:a16="http://schemas.microsoft.com/office/drawing/2014/main" id="{69FCEC94-7AA1-4A1C-8B65-3199286C9139}"/>
                </a:ext>
              </a:extLst>
            </p:cNvPr>
            <p:cNvSpPr>
              <a:spLocks/>
            </p:cNvSpPr>
            <p:nvPr/>
          </p:nvSpPr>
          <p:spPr bwMode="auto">
            <a:xfrm rot="19800000">
              <a:off x="454918" y="2338868"/>
              <a:ext cx="50931" cy="310350"/>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accent1">
                <a:lumMod val="50000"/>
              </a:schemeClr>
            </a:solidFill>
            <a:ln w="19050">
              <a:solidFill>
                <a:schemeClr val="accent1">
                  <a:lumMod val="50000"/>
                </a:schemeClr>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a:extLst>
              <a:ext uri="{FF2B5EF4-FFF2-40B4-BE49-F238E27FC236}">
                <a16:creationId xmlns:a16="http://schemas.microsoft.com/office/drawing/2014/main" id="{5B89F275-1151-4926-9185-74C8D2F8965A}"/>
              </a:ext>
            </a:extLst>
          </p:cNvPr>
          <p:cNvGrpSpPr/>
          <p:nvPr/>
        </p:nvGrpSpPr>
        <p:grpSpPr>
          <a:xfrm rot="19800000">
            <a:off x="10196592" y="689110"/>
            <a:ext cx="614974" cy="489374"/>
            <a:chOff x="10545129" y="3574223"/>
            <a:chExt cx="431383" cy="343279"/>
          </a:xfrm>
        </p:grpSpPr>
        <p:sp>
          <p:nvSpPr>
            <p:cNvPr id="33" name="Freeform 8">
              <a:extLst>
                <a:ext uri="{FF2B5EF4-FFF2-40B4-BE49-F238E27FC236}">
                  <a16:creationId xmlns:a16="http://schemas.microsoft.com/office/drawing/2014/main" id="{EFE2FDF5-3CD7-4DF5-B7EA-A874085DC496}"/>
                </a:ext>
              </a:extLst>
            </p:cNvPr>
            <p:cNvSpPr>
              <a:spLocks noEditPoints="1"/>
            </p:cNvSpPr>
            <p:nvPr/>
          </p:nvSpPr>
          <p:spPr bwMode="auto">
            <a:xfrm rot="19800000">
              <a:off x="10627771" y="3612790"/>
              <a:ext cx="348741" cy="304712"/>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1FD3C162-8C38-4383-B39A-536DFAACCE67}"/>
                </a:ext>
              </a:extLst>
            </p:cNvPr>
            <p:cNvSpPr>
              <a:spLocks noEditPoints="1"/>
            </p:cNvSpPr>
            <p:nvPr/>
          </p:nvSpPr>
          <p:spPr bwMode="auto">
            <a:xfrm rot="19800000">
              <a:off x="10545129" y="3574223"/>
              <a:ext cx="348741" cy="304712"/>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accent6"/>
            </a:solidFill>
            <a:ln w="19050">
              <a:solidFill>
                <a:schemeClr val="accent6"/>
              </a:solid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56F78FE2-BEAB-46B2-95EE-19998BF3DECF}"/>
              </a:ext>
            </a:extLst>
          </p:cNvPr>
          <p:cNvGrpSpPr/>
          <p:nvPr/>
        </p:nvGrpSpPr>
        <p:grpSpPr>
          <a:xfrm>
            <a:off x="6612758" y="5591538"/>
            <a:ext cx="361762" cy="318324"/>
            <a:chOff x="1408659" y="4399010"/>
            <a:chExt cx="361762" cy="318324"/>
          </a:xfrm>
        </p:grpSpPr>
        <p:sp>
          <p:nvSpPr>
            <p:cNvPr id="38" name="Freeform 6">
              <a:extLst>
                <a:ext uri="{FF2B5EF4-FFF2-40B4-BE49-F238E27FC236}">
                  <a16:creationId xmlns:a16="http://schemas.microsoft.com/office/drawing/2014/main" id="{0922B96E-3660-40AC-90CB-63EAD8C8B06B}"/>
                </a:ext>
              </a:extLst>
            </p:cNvPr>
            <p:cNvSpPr>
              <a:spLocks noEditPoints="1"/>
            </p:cNvSpPr>
            <p:nvPr/>
          </p:nvSpPr>
          <p:spPr bwMode="auto">
            <a:xfrm rot="20700000">
              <a:off x="1491301" y="4437578"/>
              <a:ext cx="279120" cy="279756"/>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49A5BBEE-2DF9-4BE7-B325-994399ACBF9F}"/>
                </a:ext>
              </a:extLst>
            </p:cNvPr>
            <p:cNvSpPr>
              <a:spLocks noEditPoints="1"/>
            </p:cNvSpPr>
            <p:nvPr/>
          </p:nvSpPr>
          <p:spPr bwMode="auto">
            <a:xfrm rot="20700000">
              <a:off x="1408659" y="4399010"/>
              <a:ext cx="279120" cy="279756"/>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accent4"/>
            </a:solidFill>
            <a:ln w="19050">
              <a:solidFill>
                <a:schemeClr val="accent4"/>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8">
            <a:extLst>
              <a:ext uri="{FF2B5EF4-FFF2-40B4-BE49-F238E27FC236}">
                <a16:creationId xmlns:a16="http://schemas.microsoft.com/office/drawing/2014/main" id="{1C7CD9DE-B7F8-4981-A1E0-9EF7DBBB2018}"/>
              </a:ext>
            </a:extLst>
          </p:cNvPr>
          <p:cNvGrpSpPr/>
          <p:nvPr/>
        </p:nvGrpSpPr>
        <p:grpSpPr>
          <a:xfrm>
            <a:off x="2997061" y="557412"/>
            <a:ext cx="282079" cy="224469"/>
            <a:chOff x="1038205" y="2662798"/>
            <a:chExt cx="431383" cy="343280"/>
          </a:xfrm>
        </p:grpSpPr>
        <p:sp>
          <p:nvSpPr>
            <p:cNvPr id="32" name="Freeform 8">
              <a:extLst>
                <a:ext uri="{FF2B5EF4-FFF2-40B4-BE49-F238E27FC236}">
                  <a16:creationId xmlns:a16="http://schemas.microsoft.com/office/drawing/2014/main" id="{8A1384CA-ECE7-400A-A453-EFC070BEAB92}"/>
                </a:ext>
              </a:extLst>
            </p:cNvPr>
            <p:cNvSpPr>
              <a:spLocks noEditPoints="1"/>
            </p:cNvSpPr>
            <p:nvPr/>
          </p:nvSpPr>
          <p:spPr bwMode="auto">
            <a:xfrm rot="19800000">
              <a:off x="1120847" y="2701366"/>
              <a:ext cx="348741" cy="304712"/>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F8F42F91-9364-4190-A486-90621625CDC6}"/>
                </a:ext>
              </a:extLst>
            </p:cNvPr>
            <p:cNvSpPr>
              <a:spLocks noEditPoints="1"/>
            </p:cNvSpPr>
            <p:nvPr/>
          </p:nvSpPr>
          <p:spPr bwMode="auto">
            <a:xfrm rot="19800000">
              <a:off x="1038205" y="2662798"/>
              <a:ext cx="348741" cy="304712"/>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3B6B8A8D-61C0-4CEB-9B65-DD4B1095542A}"/>
              </a:ext>
            </a:extLst>
          </p:cNvPr>
          <p:cNvGrpSpPr/>
          <p:nvPr/>
        </p:nvGrpSpPr>
        <p:grpSpPr>
          <a:xfrm>
            <a:off x="11399248" y="1339438"/>
            <a:ext cx="198924" cy="155117"/>
            <a:chOff x="10376032" y="3125679"/>
            <a:chExt cx="198924" cy="155117"/>
          </a:xfrm>
        </p:grpSpPr>
        <p:sp>
          <p:nvSpPr>
            <p:cNvPr id="39" name="Freeform 9">
              <a:extLst>
                <a:ext uri="{FF2B5EF4-FFF2-40B4-BE49-F238E27FC236}">
                  <a16:creationId xmlns:a16="http://schemas.microsoft.com/office/drawing/2014/main" id="{1A2F9B4B-DBC0-4824-B281-1B18045E4B9C}"/>
                </a:ext>
              </a:extLst>
            </p:cNvPr>
            <p:cNvSpPr>
              <a:spLocks noEditPoints="1"/>
            </p:cNvSpPr>
            <p:nvPr/>
          </p:nvSpPr>
          <p:spPr bwMode="auto">
            <a:xfrm>
              <a:off x="10458674" y="3164246"/>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559FAE55-6EB8-4254-BF80-E6FBCC251E2C}"/>
                </a:ext>
              </a:extLst>
            </p:cNvPr>
            <p:cNvSpPr>
              <a:spLocks noEditPoints="1"/>
            </p:cNvSpPr>
            <p:nvPr/>
          </p:nvSpPr>
          <p:spPr bwMode="auto">
            <a:xfrm>
              <a:off x="10376032" y="3125679"/>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accent5"/>
            </a:solidFill>
            <a:ln w="19050">
              <a:solidFill>
                <a:schemeClr val="accent5"/>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13">
            <a:extLst>
              <a:ext uri="{FF2B5EF4-FFF2-40B4-BE49-F238E27FC236}">
                <a16:creationId xmlns:a16="http://schemas.microsoft.com/office/drawing/2014/main" id="{C73E41C9-3D21-463A-ACD2-77773BA02483}"/>
              </a:ext>
            </a:extLst>
          </p:cNvPr>
          <p:cNvGrpSpPr/>
          <p:nvPr/>
        </p:nvGrpSpPr>
        <p:grpSpPr>
          <a:xfrm>
            <a:off x="11667640" y="5518691"/>
            <a:ext cx="198924" cy="155118"/>
            <a:chOff x="11363808" y="3887433"/>
            <a:chExt cx="198924" cy="155118"/>
          </a:xfrm>
        </p:grpSpPr>
        <p:sp>
          <p:nvSpPr>
            <p:cNvPr id="40" name="Freeform 9">
              <a:extLst>
                <a:ext uri="{FF2B5EF4-FFF2-40B4-BE49-F238E27FC236}">
                  <a16:creationId xmlns:a16="http://schemas.microsoft.com/office/drawing/2014/main" id="{7E7454E8-CF44-46BE-929C-B6AD872DD8F5}"/>
                </a:ext>
              </a:extLst>
            </p:cNvPr>
            <p:cNvSpPr>
              <a:spLocks noEditPoints="1"/>
            </p:cNvSpPr>
            <p:nvPr/>
          </p:nvSpPr>
          <p:spPr bwMode="auto">
            <a:xfrm>
              <a:off x="11446450" y="3926001"/>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DD78D16B-39CF-40F7-9AB8-9C546C3544E4}"/>
                </a:ext>
              </a:extLst>
            </p:cNvPr>
            <p:cNvSpPr>
              <a:spLocks noEditPoints="1"/>
            </p:cNvSpPr>
            <p:nvPr/>
          </p:nvSpPr>
          <p:spPr bwMode="auto">
            <a:xfrm>
              <a:off x="11363808" y="3887433"/>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accent1">
                <a:lumMod val="60000"/>
                <a:lumOff val="40000"/>
              </a:schemeClr>
            </a:solidFill>
            <a:ln w="19050">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a:extLst>
              <a:ext uri="{FF2B5EF4-FFF2-40B4-BE49-F238E27FC236}">
                <a16:creationId xmlns:a16="http://schemas.microsoft.com/office/drawing/2014/main" id="{6B8CC51F-6CE5-44FB-BC7E-33A00903AC08}"/>
              </a:ext>
            </a:extLst>
          </p:cNvPr>
          <p:cNvGrpSpPr/>
          <p:nvPr/>
        </p:nvGrpSpPr>
        <p:grpSpPr>
          <a:xfrm>
            <a:off x="3405108" y="1491606"/>
            <a:ext cx="198924" cy="155118"/>
            <a:chOff x="1453368" y="1325519"/>
            <a:chExt cx="198924" cy="155118"/>
          </a:xfrm>
        </p:grpSpPr>
        <p:sp>
          <p:nvSpPr>
            <p:cNvPr id="41" name="Freeform 9">
              <a:extLst>
                <a:ext uri="{FF2B5EF4-FFF2-40B4-BE49-F238E27FC236}">
                  <a16:creationId xmlns:a16="http://schemas.microsoft.com/office/drawing/2014/main" id="{DE72BF12-63F8-4FDC-A0ED-CB20CBD7FF6F}"/>
                </a:ext>
              </a:extLst>
            </p:cNvPr>
            <p:cNvSpPr>
              <a:spLocks noEditPoints="1"/>
            </p:cNvSpPr>
            <p:nvPr/>
          </p:nvSpPr>
          <p:spPr bwMode="auto">
            <a:xfrm>
              <a:off x="1536010" y="1364087"/>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B354B12A-42FE-4A3C-8BD1-B69993844C81}"/>
                </a:ext>
              </a:extLst>
            </p:cNvPr>
            <p:cNvSpPr>
              <a:spLocks noEditPoints="1"/>
            </p:cNvSpPr>
            <p:nvPr/>
          </p:nvSpPr>
          <p:spPr bwMode="auto">
            <a:xfrm>
              <a:off x="1453368" y="1325519"/>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accent1">
                <a:lumMod val="60000"/>
                <a:lumOff val="40000"/>
              </a:schemeClr>
            </a:solidFill>
            <a:ln w="19050">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grpSp>
      <p:pic>
        <p:nvPicPr>
          <p:cNvPr id="45" name="Picture 44">
            <a:extLst>
              <a:ext uri="{FF2B5EF4-FFF2-40B4-BE49-F238E27FC236}">
                <a16:creationId xmlns:a16="http://schemas.microsoft.com/office/drawing/2014/main" id="{43D0603C-6A3B-0E4F-BD5F-E7AF15682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680" y="1223857"/>
            <a:ext cx="2478307" cy="5028451"/>
          </a:xfrm>
          <a:prstGeom prst="rect">
            <a:avLst/>
          </a:prstGeom>
        </p:spPr>
      </p:pic>
      <p:pic>
        <p:nvPicPr>
          <p:cNvPr id="3" name="Graphic 2">
            <a:extLst>
              <a:ext uri="{FF2B5EF4-FFF2-40B4-BE49-F238E27FC236}">
                <a16:creationId xmlns:a16="http://schemas.microsoft.com/office/drawing/2014/main" id="{4CC0BC31-8B24-5B49-A709-B83A864A9B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4993" y="2544506"/>
            <a:ext cx="3923648" cy="3923648"/>
          </a:xfrm>
          <a:prstGeom prst="rect">
            <a:avLst/>
          </a:prstGeom>
        </p:spPr>
      </p:pic>
    </p:spTree>
    <p:extLst>
      <p:ext uri="{BB962C8B-B14F-4D97-AF65-F5344CB8AC3E}">
        <p14:creationId xmlns:p14="http://schemas.microsoft.com/office/powerpoint/2010/main" val="1900175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remove" nodeType="withEffect">
                                  <p:stCondLst>
                                    <p:cond delay="0"/>
                                  </p:stCondLst>
                                  <p:endCondLst>
                                    <p:cond evt="onNext" delay="0">
                                      <p:tgtEl>
                                        <p:sldTgt/>
                                      </p:tgtEl>
                                    </p:cond>
                                  </p:endCondLst>
                                  <p:childTnLst>
                                    <p:animMotion origin="layout" path="M 4.58333E-6 -3.33333E-6 C 0.00403 -3.33333E-6 0.00729 0.00486 0.00729 0.01158 C 0.00729 0.01783 0.00403 0.02338 4.58333E-6 0.02338 C -0.00404 0.02338 -0.00717 0.01783 -0.00717 0.01158 C -0.00717 0.00486 -0.00404 -3.33333E-6 4.58333E-6 -3.33333E-6 Z " pathEditMode="relative" rAng="0" ptsTypes="AAAAA">
                                      <p:cBhvr>
                                        <p:cTn id="6" dur="8000" fill="hold"/>
                                        <p:tgtEl>
                                          <p:spTgt spid="10"/>
                                        </p:tgtEl>
                                        <p:attrNameLst>
                                          <p:attrName>ppt_x</p:attrName>
                                          <p:attrName>ppt_y</p:attrName>
                                        </p:attrNameLst>
                                      </p:cBhvr>
                                      <p:rCtr x="0" y="1157"/>
                                    </p:animMotion>
                                  </p:childTnLst>
                                </p:cTn>
                              </p:par>
                              <p:par>
                                <p:cTn id="7" presetID="26" presetClass="path" presetSubtype="0" repeatCount="indefinite" autoRev="1" fill="hold" nodeType="withEffect">
                                  <p:stCondLst>
                                    <p:cond delay="0"/>
                                  </p:stCondLst>
                                  <p:endCondLst>
                                    <p:cond evt="onNext" delay="0">
                                      <p:tgtEl>
                                        <p:sldTgt/>
                                      </p:tgtEl>
                                    </p:cond>
                                  </p:endCondLst>
                                  <p:childTnLst>
                                    <p:animMotion origin="layout" path="M 1.66667E-6 -1.11111E-6 C 1.66667E-6 0.0088 0.00482 0.0162 0.01068 0.0162 C 0.01771 0.0162 0.02018 0.0081 0.02122 0.00324 L 0.02226 -0.00324 C 0.02331 -0.00787 0.02591 -0.01574 0.03385 -0.01574 C 0.0388 -0.01574 0.04453 -0.0088 0.04453 -1.11111E-6 C 0.04453 0.0088 0.0388 0.0162 0.03385 0.0162 C 0.02591 0.0162 0.02331 0.0081 0.02226 0.00324 L 0.02122 -0.00324 C 0.02018 -0.00787 0.01771 -0.01574 0.01068 -0.01574 C 0.00482 -0.01574 1.66667E-6 -0.0088 1.66667E-6 -1.11111E-6 Z " pathEditMode="relative" rAng="0" ptsTypes="AAAAAAAAAAA">
                                      <p:cBhvr>
                                        <p:cTn id="8" dur="20000" fill="hold"/>
                                        <p:tgtEl>
                                          <p:spTgt spid="13"/>
                                        </p:tgtEl>
                                        <p:attrNameLst>
                                          <p:attrName>ppt_x</p:attrName>
                                          <p:attrName>ppt_y</p:attrName>
                                        </p:attrNameLst>
                                      </p:cBhvr>
                                      <p:rCtr x="2227" y="23"/>
                                    </p:animMotion>
                                  </p:childTnLst>
                                </p:cTn>
                              </p:par>
                              <p:par>
                                <p:cTn id="9" presetID="31" presetClass="path" presetSubtype="0" accel="50000" decel="50000" fill="hold" nodeType="withEffect">
                                  <p:stCondLst>
                                    <p:cond delay="0"/>
                                  </p:stCondLst>
                                  <p:childTnLst>
                                    <p:animMotion origin="layout" path="M -0.00026 -0.00046 C -0.00026 -0.00139 0.00013 -0.01042 0.00091 -0.00995 C 0.00234 -0.00903 0.00286 -0.00254 0.00404 -0.00903 C 0.00482 -0.01273 0.00573 -0.02222 0.00638 -0.02199 C 0.00781 -0.02176 0.0082 -0.01204 0.0082 -0.00278 C 0.0082 0.01019 0.00625 0.0206 0.00391 0.02222 C 0.00143 0.02292 -0.00052 0.00926 -0.00026 -0.00046 Z " pathEditMode="relative" rAng="0" ptsTypes="AAAAAAA">
                                      <p:cBhvr>
                                        <p:cTn id="10" dur="15000" fill="hold"/>
                                        <p:tgtEl>
                                          <p:spTgt spid="15"/>
                                        </p:tgtEl>
                                        <p:attrNameLst>
                                          <p:attrName>ppt_x</p:attrName>
                                          <p:attrName>ppt_y</p:attrName>
                                        </p:attrNameLst>
                                      </p:cBhvr>
                                      <p:rCtr x="417" y="46"/>
                                    </p:animMotion>
                                  </p:childTnLst>
                                </p:cTn>
                              </p:par>
                              <p:par>
                                <p:cTn id="11" presetID="26" presetClass="path" presetSubtype="0" repeatCount="indefinite" accel="50000" decel="50000" fill="hold" nodeType="withEffect">
                                  <p:stCondLst>
                                    <p:cond delay="0"/>
                                  </p:stCondLst>
                                  <p:endCondLst>
                                    <p:cond evt="onNext" delay="0">
                                      <p:tgtEl>
                                        <p:sldTgt/>
                                      </p:tgtEl>
                                    </p:cond>
                                  </p:endCondLst>
                                  <p:childTnLst>
                                    <p:animMotion origin="layout" path="M 3.54167E-6 3.7037E-7 C 3.54167E-6 0.0081 0.00547 0.01481 0.01237 0.01481 C 0.02031 0.01481 0.0233 0.00741 0.02448 0.00278 L 0.02578 -0.00301 C 0.02695 -0.00764 0.03007 -0.01482 0.03906 -0.01482 C 0.04492 -0.01482 0.05156 -0.00833 0.05156 3.7037E-7 C 0.05156 0.0081 0.04492 0.01481 0.03906 0.01481 C 0.03007 0.01481 0.02695 0.00741 0.02578 0.00278 L 0.02448 -0.00301 C 0.0233 -0.00764 0.02031 -0.01482 0.01237 -0.01482 C 0.00547 -0.01482 3.54167E-6 -0.00833 3.54167E-6 3.7037E-7 Z " pathEditMode="relative" rAng="0" ptsTypes="AAAAAAAAAAA">
                                      <p:cBhvr>
                                        <p:cTn id="12" dur="30000" fill="hold"/>
                                        <p:tgtEl>
                                          <p:spTgt spid="12"/>
                                        </p:tgtEl>
                                        <p:attrNameLst>
                                          <p:attrName>ppt_x</p:attrName>
                                          <p:attrName>ppt_y</p:attrName>
                                        </p:attrNameLst>
                                      </p:cBhvr>
                                      <p:rCtr x="2578" y="0"/>
                                    </p:animMotion>
                                  </p:childTnLst>
                                </p:cTn>
                              </p:par>
                              <p:par>
                                <p:cTn id="13" presetID="26" presetClass="path" presetSubtype="0" repeatCount="indefinite" accel="50000" decel="50000" fill="hold" nodeType="withEffect">
                                  <p:stCondLst>
                                    <p:cond delay="0"/>
                                  </p:stCondLst>
                                  <p:endCondLst>
                                    <p:cond evt="onNext" delay="0">
                                      <p:tgtEl>
                                        <p:sldTgt/>
                                      </p:tgtEl>
                                    </p:cond>
                                  </p:endCondLst>
                                  <p:childTnLst>
                                    <p:animMotion origin="layout" path="M -4.16667E-6 -1.11111E-6 C -4.16667E-6 0.00857 0.00456 0.01574 0.01016 0.01574 C 0.0168 0.01574 0.01928 0.00787 0.02032 0.00301 L 0.02136 -0.00324 C 0.02227 -0.0081 0.02487 -0.01574 0.03243 -0.01574 C 0.03711 -0.01574 0.04271 -0.0088 0.04271 -1.11111E-6 C 0.04271 0.00857 0.03711 0.01574 0.03243 0.01574 C 0.02487 0.01574 0.02227 0.00787 0.02136 0.00301 L 0.02032 -0.00324 C 0.01928 -0.0081 0.0168 -0.01574 0.01016 -0.01574 C 0.00456 -0.01574 -4.16667E-6 -0.0088 -4.16667E-6 -1.11111E-6 Z " pathEditMode="relative" rAng="0" ptsTypes="AAAAAAAAAAA">
                                      <p:cBhvr>
                                        <p:cTn id="14" dur="28000" fill="hold"/>
                                        <p:tgtEl>
                                          <p:spTgt spid="9"/>
                                        </p:tgtEl>
                                        <p:attrNameLst>
                                          <p:attrName>ppt_x</p:attrName>
                                          <p:attrName>ppt_y</p:attrName>
                                        </p:attrNameLst>
                                      </p:cBhvr>
                                      <p:rCtr x="2135" y="0"/>
                                    </p:animMotion>
                                  </p:childTnLst>
                                </p:cTn>
                              </p:par>
                              <p:par>
                                <p:cTn id="15" presetID="1" presetClass="path" presetSubtype="0" repeatCount="indefinite" accel="50000" decel="50000" fill="hold" nodeType="withEffect">
                                  <p:stCondLst>
                                    <p:cond delay="0"/>
                                  </p:stCondLst>
                                  <p:endCondLst>
                                    <p:cond evt="onNext" delay="0">
                                      <p:tgtEl>
                                        <p:sldTgt/>
                                      </p:tgtEl>
                                    </p:cond>
                                  </p:endCondLst>
                                  <p:childTnLst>
                                    <p:animMotion origin="layout" path="M -8.33333E-7 -3.7037E-6 C 0.00625 -3.7037E-6 0.01146 0.00787 0.01146 0.01783 C 0.01146 0.02778 0.00625 0.03588 -8.33333E-7 0.03588 C -0.00638 0.03588 -0.01146 0.02778 -0.01146 0.01783 C -0.01146 0.00787 -0.00638 -3.7037E-6 -8.33333E-7 -3.7037E-6 Z " pathEditMode="relative" rAng="0" ptsTypes="AAAAA">
                                      <p:cBhvr>
                                        <p:cTn id="16" dur="20000" fill="hold"/>
                                        <p:tgtEl>
                                          <p:spTgt spid="8"/>
                                        </p:tgtEl>
                                        <p:attrNameLst>
                                          <p:attrName>ppt_x</p:attrName>
                                          <p:attrName>ppt_y</p:attrName>
                                        </p:attrNameLst>
                                      </p:cBhvr>
                                      <p:rCtr x="0" y="1782"/>
                                    </p:animMotion>
                                  </p:childTnLst>
                                </p:cTn>
                              </p:par>
                              <p:par>
                                <p:cTn id="17" presetID="26" presetClass="path" presetSubtype="0" repeatCount="indefinite" accel="50000" decel="50000" fill="hold" nodeType="withEffect">
                                  <p:stCondLst>
                                    <p:cond delay="0"/>
                                  </p:stCondLst>
                                  <p:endCondLst>
                                    <p:cond evt="onNext" delay="0">
                                      <p:tgtEl>
                                        <p:sldTgt/>
                                      </p:tgtEl>
                                    </p:cond>
                                  </p:endCondLst>
                                  <p:childTnLst>
                                    <p:animMotion origin="layout" path="M -1.04167E-6 2.96296E-6 C -1.04167E-6 0.00717 0.00261 0.01319 0.00586 0.01319 C 0.00964 0.01319 0.01094 0.00648 0.01159 0.00254 L 0.01224 -0.00278 C 0.01276 -0.00672 0.01419 -0.0132 0.01849 -0.0132 C 0.02123 -0.0132 0.02448 -0.00741 0.02448 2.96296E-6 C 0.02448 0.00717 0.02123 0.01319 0.01849 0.01319 C 0.01419 0.01319 0.01276 0.00648 0.01224 0.00254 L 0.01159 -0.00278 C 0.01094 -0.00672 0.00964 -0.0132 0.00586 -0.0132 C 0.00261 -0.0132 -1.04167E-6 -0.00741 -1.04167E-6 2.96296E-6 Z " pathEditMode="relative" rAng="0" ptsTypes="AAAAAAAAAAA">
                                      <p:cBhvr>
                                        <p:cTn id="18" dur="17000" fill="hold"/>
                                        <p:tgtEl>
                                          <p:spTgt spid="11"/>
                                        </p:tgtEl>
                                        <p:attrNameLst>
                                          <p:attrName>ppt_x</p:attrName>
                                          <p:attrName>ppt_y</p:attrName>
                                        </p:attrNameLst>
                                      </p:cBhvr>
                                      <p:rCtr x="1224" y="0"/>
                                    </p:animMotion>
                                  </p:childTnLst>
                                </p:cTn>
                              </p:par>
                              <p:par>
                                <p:cTn id="19" presetID="1" presetClass="path" presetSubtype="0" repeatCount="indefinite" accel="50000" decel="50000" fill="hold" nodeType="withEffect">
                                  <p:stCondLst>
                                    <p:cond delay="0"/>
                                  </p:stCondLst>
                                  <p:endCondLst>
                                    <p:cond evt="onNext" delay="0">
                                      <p:tgtEl>
                                        <p:sldTgt/>
                                      </p:tgtEl>
                                    </p:cond>
                                  </p:endCondLst>
                                  <p:childTnLst>
                                    <p:animMotion origin="layout" path="M -4.79167E-6 3.33333E-6 C 0.00964 3.33333E-6 0.01745 0.00856 0.01745 0.01944 C 0.01745 0.03032 0.00964 0.03912 -4.79167E-6 0.03912 C -0.00963 0.03912 -0.01731 0.03032 -0.01731 0.01944 C -0.01731 0.00856 -0.00963 3.33333E-6 -4.79167E-6 3.33333E-6 Z " pathEditMode="relative" rAng="0" ptsTypes="AAAAA">
                                      <p:cBhvr>
                                        <p:cTn id="20" dur="26000" fill="hold"/>
                                        <p:tgtEl>
                                          <p:spTgt spid="17"/>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825DE88-6BA6-B743-A814-34F7CBB29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05BDD962-CC82-FD4F-AC66-E81919328175}"/>
              </a:ext>
            </a:extLst>
          </p:cNvPr>
          <p:cNvGrpSpPr/>
          <p:nvPr/>
        </p:nvGrpSpPr>
        <p:grpSpPr>
          <a:xfrm>
            <a:off x="8880435" y="2887715"/>
            <a:ext cx="3009917" cy="3630946"/>
            <a:chOff x="1257283" y="2475952"/>
            <a:chExt cx="3009917" cy="3630946"/>
          </a:xfrm>
        </p:grpSpPr>
        <p:sp>
          <p:nvSpPr>
            <p:cNvPr id="4" name="Rectangle: Rounded Corners 30">
              <a:extLst>
                <a:ext uri="{FF2B5EF4-FFF2-40B4-BE49-F238E27FC236}">
                  <a16:creationId xmlns:a16="http://schemas.microsoft.com/office/drawing/2014/main" id="{F9656DB5-C6FF-AD42-8298-8E977A820061}"/>
                </a:ext>
              </a:extLst>
            </p:cNvPr>
            <p:cNvSpPr/>
            <p:nvPr/>
          </p:nvSpPr>
          <p:spPr>
            <a:xfrm>
              <a:off x="1257283" y="2475952"/>
              <a:ext cx="3009917" cy="3630946"/>
            </a:xfrm>
            <a:prstGeom prst="roundRect">
              <a:avLst>
                <a:gd name="adj" fmla="val 2608"/>
              </a:avLst>
            </a:prstGeom>
            <a:gradFill flip="none" rotWithShape="1">
              <a:gsLst>
                <a:gs pos="100000">
                  <a:schemeClr val="accent2"/>
                </a:gs>
                <a:gs pos="0">
                  <a:schemeClr val="accent1"/>
                </a:gs>
              </a:gsLst>
              <a:path path="circle">
                <a:fillToRect r="100000" b="100000"/>
              </a:path>
              <a:tileRect l="-100000" t="-100000"/>
            </a:gradFill>
            <a:ln>
              <a:noFill/>
            </a:ln>
            <a:effectLst>
              <a:outerShdw blurRad="1143000" dist="546100" dir="5400000" sx="85000" sy="85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55097B36-BFBD-CB4F-B068-560AC4620E55}"/>
                </a:ext>
              </a:extLst>
            </p:cNvPr>
            <p:cNvSpPr txBox="1"/>
            <p:nvPr/>
          </p:nvSpPr>
          <p:spPr>
            <a:xfrm>
              <a:off x="1462983" y="2759477"/>
              <a:ext cx="25985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panose="020F0302020204030204"/>
                  <a:ea typeface="+mn-ea"/>
                  <a:cs typeface="+mn-cs"/>
                </a:rPr>
                <a:t>OVERVIEW</a:t>
              </a:r>
            </a:p>
          </p:txBody>
        </p:sp>
        <p:sp>
          <p:nvSpPr>
            <p:cNvPr id="6" name="Rectangle: Rounded Corners 48">
              <a:extLst>
                <a:ext uri="{FF2B5EF4-FFF2-40B4-BE49-F238E27FC236}">
                  <a16:creationId xmlns:a16="http://schemas.microsoft.com/office/drawing/2014/main" id="{B56431DC-805D-4842-A01A-65FA826C71EC}"/>
                </a:ext>
              </a:extLst>
            </p:cNvPr>
            <p:cNvSpPr/>
            <p:nvPr/>
          </p:nvSpPr>
          <p:spPr>
            <a:xfrm>
              <a:off x="1462983" y="3245386"/>
              <a:ext cx="2598516" cy="847500"/>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6E1238DD-347B-1C4A-8EBB-F71549013223}"/>
                </a:ext>
              </a:extLst>
            </p:cNvPr>
            <p:cNvSpPr txBox="1"/>
            <p:nvPr/>
          </p:nvSpPr>
          <p:spPr>
            <a:xfrm>
              <a:off x="1956155" y="3412631"/>
              <a:ext cx="20264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Rectangle: Rounded Corners 51">
              <a:extLst>
                <a:ext uri="{FF2B5EF4-FFF2-40B4-BE49-F238E27FC236}">
                  <a16:creationId xmlns:a16="http://schemas.microsoft.com/office/drawing/2014/main" id="{031F483B-969E-5A4E-8947-0BE32DACAFF4}"/>
                </a:ext>
              </a:extLst>
            </p:cNvPr>
            <p:cNvSpPr/>
            <p:nvPr/>
          </p:nvSpPr>
          <p:spPr>
            <a:xfrm>
              <a:off x="1469309" y="4223962"/>
              <a:ext cx="2598516" cy="705452"/>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TextBox 9">
              <a:extLst>
                <a:ext uri="{FF2B5EF4-FFF2-40B4-BE49-F238E27FC236}">
                  <a16:creationId xmlns:a16="http://schemas.microsoft.com/office/drawing/2014/main" id="{A59D0A06-1728-3047-9B67-DEBB652734EF}"/>
                </a:ext>
              </a:extLst>
            </p:cNvPr>
            <p:cNvSpPr txBox="1"/>
            <p:nvPr/>
          </p:nvSpPr>
          <p:spPr>
            <a:xfrm>
              <a:off x="1552487" y="4368939"/>
              <a:ext cx="250538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rPr>
                <a:t>Super User is able to add, update, and delete QnA</a:t>
              </a:r>
            </a:p>
          </p:txBody>
        </p:sp>
        <p:sp>
          <p:nvSpPr>
            <p:cNvPr id="11" name="Rectangle: Rounded Corners 54">
              <a:extLst>
                <a:ext uri="{FF2B5EF4-FFF2-40B4-BE49-F238E27FC236}">
                  <a16:creationId xmlns:a16="http://schemas.microsoft.com/office/drawing/2014/main" id="{6DF60106-5F38-1040-8B93-B2A4C7BD44A1}"/>
                </a:ext>
              </a:extLst>
            </p:cNvPr>
            <p:cNvSpPr/>
            <p:nvPr/>
          </p:nvSpPr>
          <p:spPr>
            <a:xfrm>
              <a:off x="1480884" y="5108487"/>
              <a:ext cx="2598516" cy="770375"/>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8F138684-5C7A-5643-AF9B-AECACB0742FF}"/>
                </a:ext>
              </a:extLst>
            </p:cNvPr>
            <p:cNvSpPr txBox="1"/>
            <p:nvPr/>
          </p:nvSpPr>
          <p:spPr>
            <a:xfrm>
              <a:off x="1556115" y="5268752"/>
              <a:ext cx="244805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rPr>
                <a:t>Super user is able add alternative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rPr>
                <a:t>questions to the selected QnA </a:t>
              </a:r>
            </a:p>
          </p:txBody>
        </p:sp>
      </p:grpSp>
      <p:sp>
        <p:nvSpPr>
          <p:cNvPr id="13" name="TextBox 12">
            <a:extLst>
              <a:ext uri="{FF2B5EF4-FFF2-40B4-BE49-F238E27FC236}">
                <a16:creationId xmlns:a16="http://schemas.microsoft.com/office/drawing/2014/main" id="{DB5E3D0B-8D0E-114F-B716-A033C13F3B16}"/>
              </a:ext>
            </a:extLst>
          </p:cNvPr>
          <p:cNvSpPr txBox="1"/>
          <p:nvPr/>
        </p:nvSpPr>
        <p:spPr>
          <a:xfrm>
            <a:off x="9200794" y="3786461"/>
            <a:ext cx="240500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rPr>
              <a:t>User can view the QnA Detail page and the counter statistics for the selected question</a:t>
            </a:r>
          </a:p>
        </p:txBody>
      </p:sp>
      <p:sp>
        <p:nvSpPr>
          <p:cNvPr id="15" name="Picture Placeholder 8">
            <a:extLst>
              <a:ext uri="{FF2B5EF4-FFF2-40B4-BE49-F238E27FC236}">
                <a16:creationId xmlns:a16="http://schemas.microsoft.com/office/drawing/2014/main" id="{23359C70-89D1-644B-9001-2D59D30B4805}"/>
              </a:ext>
            </a:extLst>
          </p:cNvPr>
          <p:cNvSpPr txBox="1">
            <a:spLocks/>
          </p:cNvSpPr>
          <p:nvPr/>
        </p:nvSpPr>
        <p:spPr>
          <a:xfrm>
            <a:off x="0" y="228149"/>
            <a:ext cx="12192000" cy="6857999"/>
          </a:xfrm>
          <a:prstGeom prst="rect">
            <a:avLst/>
          </a:prstGeom>
        </p:spPr>
      </p:sp>
    </p:spTree>
    <p:extLst>
      <p:ext uri="{BB962C8B-B14F-4D97-AF65-F5344CB8AC3E}">
        <p14:creationId xmlns:p14="http://schemas.microsoft.com/office/powerpoint/2010/main" val="1998333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28C538-EFA6-F740-B0CB-EF172DF3E9BE}"/>
              </a:ext>
            </a:extLst>
          </p:cNvPr>
          <p:cNvSpPr txBox="1"/>
          <p:nvPr/>
        </p:nvSpPr>
        <p:spPr>
          <a:xfrm>
            <a:off x="985985" y="717219"/>
            <a:ext cx="5634339" cy="584775"/>
          </a:xfrm>
          <a:prstGeom prst="rect">
            <a:avLst/>
          </a:prstGeom>
          <a:noFill/>
        </p:spPr>
        <p:txBody>
          <a:bodyPr wrap="square" rtlCol="0" anchor="b">
            <a:spAutoFit/>
          </a:bodyPr>
          <a:lstStyle/>
          <a:p>
            <a:r>
              <a:rPr lang="en-US" sz="3200" dirty="0" err="1">
                <a:solidFill>
                  <a:schemeClr val="bg1"/>
                </a:solidFill>
              </a:rPr>
              <a:t>Smart</a:t>
            </a:r>
            <a:r>
              <a:rPr lang="en-US" sz="3200" b="1" dirty="0" err="1">
                <a:solidFill>
                  <a:schemeClr val="bg1"/>
                </a:solidFill>
              </a:rPr>
              <a:t>FAQ</a:t>
            </a:r>
            <a:r>
              <a:rPr lang="en-US" sz="3200" dirty="0">
                <a:solidFill>
                  <a:schemeClr val="bg1"/>
                </a:solidFill>
                <a:latin typeface="+mj-lt"/>
              </a:rPr>
              <a:t> USE CASES</a:t>
            </a:r>
          </a:p>
        </p:txBody>
      </p:sp>
      <p:sp>
        <p:nvSpPr>
          <p:cNvPr id="11" name="TextBox 10">
            <a:extLst>
              <a:ext uri="{FF2B5EF4-FFF2-40B4-BE49-F238E27FC236}">
                <a16:creationId xmlns:a16="http://schemas.microsoft.com/office/drawing/2014/main" id="{783DFD43-A3A8-664E-A196-CFC7F8B10094}"/>
              </a:ext>
            </a:extLst>
          </p:cNvPr>
          <p:cNvSpPr txBox="1"/>
          <p:nvPr/>
        </p:nvSpPr>
        <p:spPr>
          <a:xfrm>
            <a:off x="985985" y="1540299"/>
            <a:ext cx="9310410" cy="1591013"/>
          </a:xfrm>
          <a:prstGeom prst="rect">
            <a:avLst/>
          </a:prstGeom>
          <a:noFill/>
        </p:spPr>
        <p:txBody>
          <a:bodyPr wrap="square" rtlCol="0">
            <a:spAutoFit/>
          </a:bodyPr>
          <a:lstStyle/>
          <a:p>
            <a:pPr>
              <a:lnSpc>
                <a:spcPct val="120000"/>
              </a:lnSpc>
              <a:spcAft>
                <a:spcPts val="1800"/>
              </a:spcAft>
            </a:pPr>
            <a:r>
              <a:rPr lang="en-US" sz="1400" b="1" dirty="0">
                <a:solidFill>
                  <a:schemeClr val="bg1">
                    <a:lumMod val="95000"/>
                  </a:schemeClr>
                </a:solidFill>
                <a:ea typeface="Proxima Nova" charset="0"/>
                <a:cs typeface="Proxima Nova" charset="0"/>
              </a:rPr>
              <a:t>Use Case 1: </a:t>
            </a:r>
          </a:p>
          <a:p>
            <a:pPr>
              <a:lnSpc>
                <a:spcPct val="120000"/>
              </a:lnSpc>
              <a:spcAft>
                <a:spcPts val="1800"/>
              </a:spcAft>
            </a:pPr>
            <a:r>
              <a:rPr lang="en-US" sz="1400" i="1" dirty="0">
                <a:solidFill>
                  <a:schemeClr val="bg1">
                    <a:lumMod val="95000"/>
                  </a:schemeClr>
                </a:solidFill>
                <a:ea typeface="Proxima Nova" charset="0"/>
                <a:cs typeface="Proxima Nova" charset="0"/>
              </a:rPr>
              <a:t>Organization A has over ten different software products developed by in-house tech teams plus many public-facing websites. All have static documentation or FAQ, which have been minimally updated over the years. In addition, the support knowledgebase can be scattered in multiple sites and formats. Product support rely on expensive product support personnel, with high turn-over rate and ever-climbing costs.</a:t>
            </a:r>
          </a:p>
        </p:txBody>
      </p:sp>
      <p:sp>
        <p:nvSpPr>
          <p:cNvPr id="12" name="TextBox 11">
            <a:extLst>
              <a:ext uri="{FF2B5EF4-FFF2-40B4-BE49-F238E27FC236}">
                <a16:creationId xmlns:a16="http://schemas.microsoft.com/office/drawing/2014/main" id="{C5BC51F1-5017-EC47-B74B-7F8329024C78}"/>
              </a:ext>
            </a:extLst>
          </p:cNvPr>
          <p:cNvSpPr txBox="1"/>
          <p:nvPr/>
        </p:nvSpPr>
        <p:spPr>
          <a:xfrm>
            <a:off x="985985" y="3275599"/>
            <a:ext cx="9310410" cy="2630848"/>
          </a:xfrm>
          <a:prstGeom prst="rect">
            <a:avLst/>
          </a:prstGeom>
          <a:noFill/>
        </p:spPr>
        <p:txBody>
          <a:bodyPr wrap="square" rtlCol="0">
            <a:spAutoFit/>
          </a:bodyPr>
          <a:lstStyle/>
          <a:p>
            <a:pPr>
              <a:lnSpc>
                <a:spcPct val="120000"/>
              </a:lnSpc>
              <a:spcAft>
                <a:spcPts val="1800"/>
              </a:spcAft>
            </a:pPr>
            <a:r>
              <a:rPr lang="en-US" sz="1400" b="1" dirty="0">
                <a:solidFill>
                  <a:schemeClr val="bg1"/>
                </a:solidFill>
                <a:ea typeface="Proxima Nova" charset="0"/>
                <a:cs typeface="Proxima Nova" charset="0"/>
              </a:rPr>
              <a:t>SOLUTION: </a:t>
            </a:r>
          </a:p>
          <a:p>
            <a:pPr>
              <a:lnSpc>
                <a:spcPct val="120000"/>
              </a:lnSpc>
              <a:spcAft>
                <a:spcPts val="1800"/>
              </a:spcAft>
            </a:pPr>
            <a:r>
              <a:rPr lang="en-US" sz="1400" dirty="0" err="1">
                <a:solidFill>
                  <a:schemeClr val="bg1"/>
                </a:solidFill>
              </a:rPr>
              <a:t>Smart</a:t>
            </a:r>
            <a:r>
              <a:rPr lang="en-US" sz="1400" b="1" dirty="0" err="1">
                <a:solidFill>
                  <a:schemeClr val="bg1"/>
                </a:solidFill>
              </a:rPr>
              <a:t>FAQ</a:t>
            </a:r>
            <a:r>
              <a:rPr lang="en-US" sz="1400" dirty="0">
                <a:solidFill>
                  <a:schemeClr val="bg1"/>
                </a:solidFill>
                <a:ea typeface="Proxima Nova" charset="0"/>
                <a:cs typeface="Proxima Nova" charset="0"/>
              </a:rPr>
              <a:t> can be embedded inside each of those software products and websites, with matching themes to each product. Support knowledgebase can now be centralized in one location, and is updated in real-time, in response to customer queries </a:t>
            </a:r>
            <a:r>
              <a:rPr lang="en-US" sz="1400" dirty="0">
                <a:solidFill>
                  <a:schemeClr val="bg1"/>
                </a:solidFill>
              </a:rPr>
              <a:t>and requests. The integrated AI chatbot runs 24/7, answering most of customers’ questions, lessening the support burden on the support team. New support team members can be quickly trained on the product, as the knowledgebase is now centralized and can be smartly queried.</a:t>
            </a:r>
          </a:p>
          <a:p>
            <a:pPr>
              <a:lnSpc>
                <a:spcPct val="120000"/>
              </a:lnSpc>
              <a:spcAft>
                <a:spcPts val="1800"/>
              </a:spcAft>
            </a:pPr>
            <a:endParaRPr lang="en-US" sz="1600" dirty="0">
              <a:solidFill>
                <a:schemeClr val="bg1">
                  <a:lumMod val="95000"/>
                </a:schemeClr>
              </a:solidFill>
              <a:ea typeface="Proxima Nova" charset="0"/>
              <a:cs typeface="Proxima Nova" charset="0"/>
            </a:endParaRPr>
          </a:p>
        </p:txBody>
      </p:sp>
    </p:spTree>
    <p:extLst>
      <p:ext uri="{BB962C8B-B14F-4D97-AF65-F5344CB8AC3E}">
        <p14:creationId xmlns:p14="http://schemas.microsoft.com/office/powerpoint/2010/main" val="2222523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28C538-EFA6-F740-B0CB-EF172DF3E9BE}"/>
              </a:ext>
            </a:extLst>
          </p:cNvPr>
          <p:cNvSpPr txBox="1"/>
          <p:nvPr/>
        </p:nvSpPr>
        <p:spPr>
          <a:xfrm>
            <a:off x="985985" y="717219"/>
            <a:ext cx="5634339" cy="584775"/>
          </a:xfrm>
          <a:prstGeom prst="rect">
            <a:avLst/>
          </a:prstGeom>
          <a:noFill/>
        </p:spPr>
        <p:txBody>
          <a:bodyPr wrap="square" rtlCol="0" anchor="b">
            <a:spAutoFit/>
          </a:bodyPr>
          <a:lstStyle/>
          <a:p>
            <a:r>
              <a:rPr lang="en-US" sz="3200" dirty="0" err="1">
                <a:solidFill>
                  <a:schemeClr val="bg1"/>
                </a:solidFill>
              </a:rPr>
              <a:t>Smart</a:t>
            </a:r>
            <a:r>
              <a:rPr lang="en-US" sz="3200" b="1" dirty="0" err="1">
                <a:solidFill>
                  <a:schemeClr val="bg1"/>
                </a:solidFill>
              </a:rPr>
              <a:t>FAQ</a:t>
            </a:r>
            <a:r>
              <a:rPr lang="en-US" sz="3200" dirty="0">
                <a:solidFill>
                  <a:schemeClr val="bg1"/>
                </a:solidFill>
                <a:latin typeface="+mj-lt"/>
              </a:rPr>
              <a:t> USE CASES</a:t>
            </a:r>
          </a:p>
        </p:txBody>
      </p:sp>
      <p:sp>
        <p:nvSpPr>
          <p:cNvPr id="11" name="TextBox 10">
            <a:extLst>
              <a:ext uri="{FF2B5EF4-FFF2-40B4-BE49-F238E27FC236}">
                <a16:creationId xmlns:a16="http://schemas.microsoft.com/office/drawing/2014/main" id="{783DFD43-A3A8-664E-A196-CFC7F8B10094}"/>
              </a:ext>
            </a:extLst>
          </p:cNvPr>
          <p:cNvSpPr txBox="1"/>
          <p:nvPr/>
        </p:nvSpPr>
        <p:spPr>
          <a:xfrm>
            <a:off x="985985" y="1540299"/>
            <a:ext cx="9310410" cy="1591013"/>
          </a:xfrm>
          <a:prstGeom prst="rect">
            <a:avLst/>
          </a:prstGeom>
          <a:noFill/>
        </p:spPr>
        <p:txBody>
          <a:bodyPr wrap="square" rtlCol="0">
            <a:spAutoFit/>
          </a:bodyPr>
          <a:lstStyle/>
          <a:p>
            <a:pPr>
              <a:lnSpc>
                <a:spcPct val="120000"/>
              </a:lnSpc>
              <a:spcAft>
                <a:spcPts val="1800"/>
              </a:spcAft>
            </a:pPr>
            <a:r>
              <a:rPr lang="en-US" sz="1400" b="1" dirty="0">
                <a:solidFill>
                  <a:schemeClr val="bg1">
                    <a:lumMod val="95000"/>
                  </a:schemeClr>
                </a:solidFill>
                <a:ea typeface="Proxima Nova" charset="0"/>
                <a:cs typeface="Proxima Nova" charset="0"/>
              </a:rPr>
              <a:t>Use Case 2: </a:t>
            </a:r>
          </a:p>
          <a:p>
            <a:pPr>
              <a:lnSpc>
                <a:spcPct val="120000"/>
              </a:lnSpc>
              <a:spcAft>
                <a:spcPts val="1800"/>
              </a:spcAft>
            </a:pPr>
            <a:r>
              <a:rPr lang="en-US" sz="1400" i="1" dirty="0">
                <a:solidFill>
                  <a:schemeClr val="bg1">
                    <a:lumMod val="95000"/>
                  </a:schemeClr>
                </a:solidFill>
                <a:ea typeface="Proxima Nova" charset="0"/>
                <a:cs typeface="Proxima Nova" charset="0"/>
              </a:rPr>
              <a:t>Organization B recently released into Production a internally developed software application. Executive management has been surprised by the target users’ resistance to the application adoption. In addition, the support team is inundated by a huge volume of support requests, from simple print problem to complicated workflow algorithms.</a:t>
            </a:r>
          </a:p>
        </p:txBody>
      </p:sp>
      <p:sp>
        <p:nvSpPr>
          <p:cNvPr id="12" name="TextBox 11">
            <a:extLst>
              <a:ext uri="{FF2B5EF4-FFF2-40B4-BE49-F238E27FC236}">
                <a16:creationId xmlns:a16="http://schemas.microsoft.com/office/drawing/2014/main" id="{C5BC51F1-5017-EC47-B74B-7F8329024C78}"/>
              </a:ext>
            </a:extLst>
          </p:cNvPr>
          <p:cNvSpPr txBox="1"/>
          <p:nvPr/>
        </p:nvSpPr>
        <p:spPr>
          <a:xfrm>
            <a:off x="985985" y="3275599"/>
            <a:ext cx="9310410" cy="2372316"/>
          </a:xfrm>
          <a:prstGeom prst="rect">
            <a:avLst/>
          </a:prstGeom>
          <a:noFill/>
        </p:spPr>
        <p:txBody>
          <a:bodyPr wrap="square" rtlCol="0">
            <a:spAutoFit/>
          </a:bodyPr>
          <a:lstStyle/>
          <a:p>
            <a:pPr>
              <a:lnSpc>
                <a:spcPct val="120000"/>
              </a:lnSpc>
              <a:spcAft>
                <a:spcPts val="1800"/>
              </a:spcAft>
            </a:pPr>
            <a:r>
              <a:rPr lang="en-US" sz="1400" b="1" dirty="0">
                <a:solidFill>
                  <a:schemeClr val="bg1"/>
                </a:solidFill>
                <a:ea typeface="Proxima Nova" charset="0"/>
                <a:cs typeface="Proxima Nova" charset="0"/>
              </a:rPr>
              <a:t>SOLUTION: </a:t>
            </a:r>
          </a:p>
          <a:p>
            <a:pPr>
              <a:lnSpc>
                <a:spcPct val="120000"/>
              </a:lnSpc>
              <a:spcAft>
                <a:spcPts val="1800"/>
              </a:spcAft>
            </a:pPr>
            <a:r>
              <a:rPr lang="en-US" sz="1400" dirty="0" err="1">
                <a:solidFill>
                  <a:schemeClr val="bg1"/>
                </a:solidFill>
              </a:rPr>
              <a:t>Smart</a:t>
            </a:r>
            <a:r>
              <a:rPr lang="en-US" sz="1400" b="1" dirty="0" err="1">
                <a:solidFill>
                  <a:schemeClr val="bg1"/>
                </a:solidFill>
              </a:rPr>
              <a:t>FAQ</a:t>
            </a:r>
            <a:r>
              <a:rPr lang="en-US" sz="1400" dirty="0">
                <a:solidFill>
                  <a:schemeClr val="bg1"/>
                </a:solidFill>
              </a:rPr>
              <a:t> tracks users’ interactions in association with the supported application, including context-sensitive FAQ requests within each section of the application. These insights can help identify application areas where users have the most questions and requests. Custom dialogs to provide answers to more simple support requests via the AI Chatbot also alleviates pressure on the Application Support team, allowing them to concentrate on more complex support requests.</a:t>
            </a:r>
          </a:p>
          <a:p>
            <a:pPr>
              <a:lnSpc>
                <a:spcPct val="120000"/>
              </a:lnSpc>
              <a:spcAft>
                <a:spcPts val="1800"/>
              </a:spcAft>
            </a:pPr>
            <a:endParaRPr lang="en-US" sz="1600" dirty="0">
              <a:solidFill>
                <a:schemeClr val="bg1">
                  <a:lumMod val="95000"/>
                </a:schemeClr>
              </a:solidFill>
              <a:ea typeface="Proxima Nova" charset="0"/>
              <a:cs typeface="Proxima Nova" charset="0"/>
            </a:endParaRPr>
          </a:p>
        </p:txBody>
      </p:sp>
    </p:spTree>
    <p:extLst>
      <p:ext uri="{BB962C8B-B14F-4D97-AF65-F5344CB8AC3E}">
        <p14:creationId xmlns:p14="http://schemas.microsoft.com/office/powerpoint/2010/main" val="3996728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28C538-EFA6-F740-B0CB-EF172DF3E9BE}"/>
              </a:ext>
            </a:extLst>
          </p:cNvPr>
          <p:cNvSpPr txBox="1"/>
          <p:nvPr/>
        </p:nvSpPr>
        <p:spPr>
          <a:xfrm>
            <a:off x="985985" y="717219"/>
            <a:ext cx="5634339" cy="584775"/>
          </a:xfrm>
          <a:prstGeom prst="rect">
            <a:avLst/>
          </a:prstGeom>
          <a:noFill/>
        </p:spPr>
        <p:txBody>
          <a:bodyPr wrap="square" rtlCol="0" anchor="b">
            <a:spAutoFit/>
          </a:bodyPr>
          <a:lstStyle/>
          <a:p>
            <a:r>
              <a:rPr lang="en-US" sz="3200" dirty="0" err="1">
                <a:solidFill>
                  <a:schemeClr val="bg1"/>
                </a:solidFill>
              </a:rPr>
              <a:t>Smart</a:t>
            </a:r>
            <a:r>
              <a:rPr lang="en-US" sz="3200" b="1" dirty="0" err="1">
                <a:solidFill>
                  <a:schemeClr val="bg1"/>
                </a:solidFill>
              </a:rPr>
              <a:t>FAQ</a:t>
            </a:r>
            <a:r>
              <a:rPr lang="en-US" sz="3200" dirty="0">
                <a:solidFill>
                  <a:schemeClr val="bg1"/>
                </a:solidFill>
                <a:latin typeface="+mj-lt"/>
              </a:rPr>
              <a:t> USE CASES</a:t>
            </a:r>
          </a:p>
        </p:txBody>
      </p:sp>
      <p:sp>
        <p:nvSpPr>
          <p:cNvPr id="11" name="TextBox 10">
            <a:extLst>
              <a:ext uri="{FF2B5EF4-FFF2-40B4-BE49-F238E27FC236}">
                <a16:creationId xmlns:a16="http://schemas.microsoft.com/office/drawing/2014/main" id="{783DFD43-A3A8-664E-A196-CFC7F8B10094}"/>
              </a:ext>
            </a:extLst>
          </p:cNvPr>
          <p:cNvSpPr txBox="1"/>
          <p:nvPr/>
        </p:nvSpPr>
        <p:spPr>
          <a:xfrm>
            <a:off x="985985" y="1540299"/>
            <a:ext cx="9310410" cy="1073948"/>
          </a:xfrm>
          <a:prstGeom prst="rect">
            <a:avLst/>
          </a:prstGeom>
          <a:noFill/>
        </p:spPr>
        <p:txBody>
          <a:bodyPr wrap="square" rtlCol="0">
            <a:spAutoFit/>
          </a:bodyPr>
          <a:lstStyle/>
          <a:p>
            <a:pPr>
              <a:lnSpc>
                <a:spcPct val="120000"/>
              </a:lnSpc>
              <a:spcAft>
                <a:spcPts val="1800"/>
              </a:spcAft>
            </a:pPr>
            <a:r>
              <a:rPr lang="en-US" sz="1400" b="1" dirty="0">
                <a:solidFill>
                  <a:schemeClr val="bg1">
                    <a:lumMod val="95000"/>
                  </a:schemeClr>
                </a:solidFill>
                <a:ea typeface="Proxima Nova" charset="0"/>
                <a:cs typeface="Proxima Nova" charset="0"/>
              </a:rPr>
              <a:t>Use Case 3: </a:t>
            </a:r>
          </a:p>
          <a:p>
            <a:pPr>
              <a:lnSpc>
                <a:spcPct val="120000"/>
              </a:lnSpc>
              <a:spcAft>
                <a:spcPts val="1800"/>
              </a:spcAft>
            </a:pPr>
            <a:r>
              <a:rPr lang="en-US" sz="1400" i="1" dirty="0">
                <a:solidFill>
                  <a:schemeClr val="bg1">
                    <a:lumMod val="95000"/>
                  </a:schemeClr>
                </a:solidFill>
                <a:ea typeface="Proxima Nova" charset="0"/>
                <a:cs typeface="Proxima Nova" charset="0"/>
              </a:rPr>
              <a:t>Organization C needs to communicate on daily (periodic) basis its priorities (such as pushing certain products to sales team) or daily update of loan rate etc. </a:t>
            </a:r>
          </a:p>
        </p:txBody>
      </p:sp>
      <p:sp>
        <p:nvSpPr>
          <p:cNvPr id="12" name="TextBox 11">
            <a:extLst>
              <a:ext uri="{FF2B5EF4-FFF2-40B4-BE49-F238E27FC236}">
                <a16:creationId xmlns:a16="http://schemas.microsoft.com/office/drawing/2014/main" id="{C5BC51F1-5017-EC47-B74B-7F8329024C78}"/>
              </a:ext>
            </a:extLst>
          </p:cNvPr>
          <p:cNvSpPr txBox="1"/>
          <p:nvPr/>
        </p:nvSpPr>
        <p:spPr>
          <a:xfrm>
            <a:off x="985985" y="3275599"/>
            <a:ext cx="9310410" cy="2113784"/>
          </a:xfrm>
          <a:prstGeom prst="rect">
            <a:avLst/>
          </a:prstGeom>
          <a:noFill/>
        </p:spPr>
        <p:txBody>
          <a:bodyPr wrap="square" rtlCol="0">
            <a:spAutoFit/>
          </a:bodyPr>
          <a:lstStyle/>
          <a:p>
            <a:pPr>
              <a:lnSpc>
                <a:spcPct val="120000"/>
              </a:lnSpc>
              <a:spcAft>
                <a:spcPts val="1800"/>
              </a:spcAft>
            </a:pPr>
            <a:r>
              <a:rPr lang="en-US" sz="1400" b="1" dirty="0">
                <a:solidFill>
                  <a:schemeClr val="bg1"/>
                </a:solidFill>
                <a:ea typeface="Proxima Nova" charset="0"/>
                <a:cs typeface="Proxima Nova" charset="0"/>
              </a:rPr>
              <a:t>SOLUTION: </a:t>
            </a:r>
          </a:p>
          <a:p>
            <a:pPr>
              <a:lnSpc>
                <a:spcPct val="120000"/>
              </a:lnSpc>
              <a:spcAft>
                <a:spcPts val="1800"/>
              </a:spcAft>
            </a:pPr>
            <a:r>
              <a:rPr lang="en-US" sz="1400" dirty="0">
                <a:solidFill>
                  <a:schemeClr val="bg1"/>
                </a:solidFill>
              </a:rPr>
              <a:t>Certain designated super user of </a:t>
            </a:r>
            <a:r>
              <a:rPr lang="en-US" sz="1400" dirty="0" err="1">
                <a:solidFill>
                  <a:schemeClr val="bg1"/>
                </a:solidFill>
              </a:rPr>
              <a:t>SmartFAQ</a:t>
            </a:r>
            <a:r>
              <a:rPr lang="en-US" sz="1400" dirty="0">
                <a:solidFill>
                  <a:schemeClr val="bg1"/>
                </a:solidFill>
              </a:rPr>
              <a:t> can act as someone who updates these messages on the daily basis. All regular users of the software application, from a few to millions, can quickly do a daily query via voice or chat or the FAQ page to tune in the changing priorities or memos. In essence, </a:t>
            </a:r>
            <a:r>
              <a:rPr lang="en-US" sz="1400" dirty="0" err="1">
                <a:solidFill>
                  <a:schemeClr val="bg1"/>
                </a:solidFill>
              </a:rPr>
              <a:t>SmartFAQ</a:t>
            </a:r>
            <a:r>
              <a:rPr lang="en-US" sz="1400" dirty="0">
                <a:solidFill>
                  <a:schemeClr val="bg1"/>
                </a:solidFill>
              </a:rPr>
              <a:t> can act as a centralized memo distribution point.</a:t>
            </a:r>
          </a:p>
          <a:p>
            <a:pPr>
              <a:lnSpc>
                <a:spcPct val="120000"/>
              </a:lnSpc>
              <a:spcAft>
                <a:spcPts val="1800"/>
              </a:spcAft>
            </a:pPr>
            <a:endParaRPr lang="en-US" sz="1600" dirty="0">
              <a:solidFill>
                <a:schemeClr val="bg1">
                  <a:lumMod val="95000"/>
                </a:schemeClr>
              </a:solidFill>
              <a:ea typeface="Proxima Nova" charset="0"/>
              <a:cs typeface="Proxima Nova" charset="0"/>
            </a:endParaRPr>
          </a:p>
        </p:txBody>
      </p:sp>
    </p:spTree>
    <p:extLst>
      <p:ext uri="{BB962C8B-B14F-4D97-AF65-F5344CB8AC3E}">
        <p14:creationId xmlns:p14="http://schemas.microsoft.com/office/powerpoint/2010/main" val="3484654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28C538-EFA6-F740-B0CB-EF172DF3E9BE}"/>
              </a:ext>
            </a:extLst>
          </p:cNvPr>
          <p:cNvSpPr txBox="1"/>
          <p:nvPr/>
        </p:nvSpPr>
        <p:spPr>
          <a:xfrm>
            <a:off x="985985" y="394448"/>
            <a:ext cx="5634339" cy="584775"/>
          </a:xfrm>
          <a:prstGeom prst="rect">
            <a:avLst/>
          </a:prstGeom>
          <a:noFill/>
        </p:spPr>
        <p:txBody>
          <a:bodyPr wrap="square" rtlCol="0" anchor="b">
            <a:spAutoFit/>
          </a:bodyPr>
          <a:lstStyle/>
          <a:p>
            <a:r>
              <a:rPr lang="en-US" sz="3200" dirty="0" err="1">
                <a:solidFill>
                  <a:schemeClr val="bg1"/>
                </a:solidFill>
              </a:rPr>
              <a:t>Smart</a:t>
            </a:r>
            <a:r>
              <a:rPr lang="en-US" sz="3200" b="1" dirty="0" err="1">
                <a:solidFill>
                  <a:schemeClr val="bg1"/>
                </a:solidFill>
              </a:rPr>
              <a:t>FAQ</a:t>
            </a:r>
            <a:r>
              <a:rPr lang="en-US" sz="3200" dirty="0">
                <a:solidFill>
                  <a:schemeClr val="bg1"/>
                </a:solidFill>
                <a:latin typeface="+mj-lt"/>
              </a:rPr>
              <a:t> Overview</a:t>
            </a:r>
          </a:p>
        </p:txBody>
      </p:sp>
      <p:sp>
        <p:nvSpPr>
          <p:cNvPr id="4" name="TextBox 3">
            <a:extLst>
              <a:ext uri="{FF2B5EF4-FFF2-40B4-BE49-F238E27FC236}">
                <a16:creationId xmlns:a16="http://schemas.microsoft.com/office/drawing/2014/main" id="{FCCC1F70-25E4-3F43-963A-04638EA8959F}"/>
              </a:ext>
            </a:extLst>
          </p:cNvPr>
          <p:cNvSpPr txBox="1"/>
          <p:nvPr/>
        </p:nvSpPr>
        <p:spPr>
          <a:xfrm>
            <a:off x="985985" y="2732555"/>
            <a:ext cx="4764294" cy="1360181"/>
          </a:xfrm>
          <a:prstGeom prst="rect">
            <a:avLst/>
          </a:prstGeom>
          <a:noFill/>
        </p:spPr>
        <p:txBody>
          <a:bodyPr wrap="square" rtlCol="0">
            <a:spAutoFit/>
          </a:bodyPr>
          <a:lstStyle/>
          <a:p>
            <a:pPr marL="171450" indent="-171450">
              <a:lnSpc>
                <a:spcPct val="120000"/>
              </a:lnSpc>
              <a:spcAft>
                <a:spcPts val="1800"/>
              </a:spcAft>
              <a:buFont typeface="Arial" panose="020B0604020202020204" pitchFamily="34" charset="0"/>
              <a:buChar char="•"/>
            </a:pPr>
            <a:r>
              <a:rPr lang="en-US" sz="1400" dirty="0">
                <a:solidFill>
                  <a:schemeClr val="bg1">
                    <a:lumMod val="95000"/>
                  </a:schemeClr>
                </a:solidFill>
                <a:ea typeface="Proxima Nova" charset="0"/>
                <a:cs typeface="Proxima Nova" charset="0"/>
              </a:rPr>
              <a:t>Creating and maintaining FAQ/Documentation for software applications. Documentation and FAQ are updated in real time, assisted by Insights into knowledge base gaps and customers’ questions and requests.</a:t>
            </a:r>
          </a:p>
        </p:txBody>
      </p:sp>
      <p:sp>
        <p:nvSpPr>
          <p:cNvPr id="7" name="Rectangle 6">
            <a:extLst>
              <a:ext uri="{FF2B5EF4-FFF2-40B4-BE49-F238E27FC236}">
                <a16:creationId xmlns:a16="http://schemas.microsoft.com/office/drawing/2014/main" id="{7631477C-AC39-4346-BC2D-DCDE2FF0D694}"/>
              </a:ext>
            </a:extLst>
          </p:cNvPr>
          <p:cNvSpPr/>
          <p:nvPr/>
        </p:nvSpPr>
        <p:spPr>
          <a:xfrm>
            <a:off x="6175332" y="2732554"/>
            <a:ext cx="5423769" cy="1360181"/>
          </a:xfrm>
          <a:prstGeom prst="rect">
            <a:avLst/>
          </a:prstGeom>
        </p:spPr>
        <p:txBody>
          <a:bodyPr wrap="square">
            <a:spAutoFit/>
          </a:bodyPr>
          <a:lstStyle/>
          <a:p>
            <a:pPr marL="171450" indent="-171450">
              <a:lnSpc>
                <a:spcPct val="120000"/>
              </a:lnSpc>
              <a:spcAft>
                <a:spcPts val="1800"/>
              </a:spcAft>
              <a:buFont typeface="Arial" panose="020B0604020202020204" pitchFamily="34" charset="0"/>
              <a:buChar char="•"/>
            </a:pPr>
            <a:r>
              <a:rPr lang="en-US" sz="1400" dirty="0">
                <a:solidFill>
                  <a:schemeClr val="bg1">
                    <a:lumMod val="95000"/>
                  </a:schemeClr>
                </a:solidFill>
                <a:ea typeface="Proxima Nova" charset="0"/>
                <a:cs typeface="Proxima Nova" charset="0"/>
              </a:rPr>
              <a:t>Integrated AI chatbot provide 24/7 customer support, using the latest Natural Language Processing and AI Chatbot technologies. Support agents are freed up to focus on more complex and high-value customer interactions.</a:t>
            </a:r>
          </a:p>
        </p:txBody>
      </p:sp>
      <p:sp>
        <p:nvSpPr>
          <p:cNvPr id="8" name="Rectangle 7">
            <a:extLst>
              <a:ext uri="{FF2B5EF4-FFF2-40B4-BE49-F238E27FC236}">
                <a16:creationId xmlns:a16="http://schemas.microsoft.com/office/drawing/2014/main" id="{C60CA602-F496-894A-9E57-CA1316B90C08}"/>
              </a:ext>
            </a:extLst>
          </p:cNvPr>
          <p:cNvSpPr/>
          <p:nvPr/>
        </p:nvSpPr>
        <p:spPr>
          <a:xfrm>
            <a:off x="985985" y="5065554"/>
            <a:ext cx="4764294" cy="843116"/>
          </a:xfrm>
          <a:prstGeom prst="rect">
            <a:avLst/>
          </a:prstGeom>
        </p:spPr>
        <p:txBody>
          <a:bodyPr wrap="square">
            <a:spAutoFit/>
          </a:bodyPr>
          <a:lstStyle/>
          <a:p>
            <a:pPr marL="171450" indent="-171450">
              <a:lnSpc>
                <a:spcPct val="120000"/>
              </a:lnSpc>
              <a:spcAft>
                <a:spcPts val="1800"/>
              </a:spcAft>
              <a:buFont typeface="Arial" panose="020B0604020202020204" pitchFamily="34" charset="0"/>
              <a:buChar char="•"/>
            </a:pPr>
            <a:r>
              <a:rPr lang="en-US" sz="1400" dirty="0">
                <a:solidFill>
                  <a:schemeClr val="bg1">
                    <a:lumMod val="95000"/>
                  </a:schemeClr>
                </a:solidFill>
                <a:ea typeface="Proxima Nova" charset="0"/>
                <a:cs typeface="Proxima Nova" charset="0"/>
              </a:rPr>
              <a:t>Facilitating the digital adoption of software products within organizations by greatly enhanced product supports. </a:t>
            </a:r>
          </a:p>
        </p:txBody>
      </p:sp>
      <p:sp>
        <p:nvSpPr>
          <p:cNvPr id="9" name="Rectangle 8">
            <a:extLst>
              <a:ext uri="{FF2B5EF4-FFF2-40B4-BE49-F238E27FC236}">
                <a16:creationId xmlns:a16="http://schemas.microsoft.com/office/drawing/2014/main" id="{2E97C2D4-7C91-E640-8DED-1027D47042F9}"/>
              </a:ext>
            </a:extLst>
          </p:cNvPr>
          <p:cNvSpPr/>
          <p:nvPr/>
        </p:nvSpPr>
        <p:spPr>
          <a:xfrm>
            <a:off x="6175332" y="5065554"/>
            <a:ext cx="5423769" cy="1618713"/>
          </a:xfrm>
          <a:prstGeom prst="rect">
            <a:avLst/>
          </a:prstGeom>
        </p:spPr>
        <p:txBody>
          <a:bodyPr wrap="square">
            <a:spAutoFit/>
          </a:bodyPr>
          <a:lstStyle/>
          <a:p>
            <a:pPr marL="171450" indent="-171450">
              <a:lnSpc>
                <a:spcPct val="120000"/>
              </a:lnSpc>
              <a:spcAft>
                <a:spcPts val="1800"/>
              </a:spcAft>
              <a:buFont typeface="Arial" panose="020B0604020202020204" pitchFamily="34" charset="0"/>
              <a:buChar char="•"/>
            </a:pPr>
            <a:r>
              <a:rPr lang="en-US" sz="1400" dirty="0">
                <a:solidFill>
                  <a:schemeClr val="bg1">
                    <a:lumMod val="95000"/>
                  </a:schemeClr>
                </a:solidFill>
                <a:ea typeface="Proxima Nova" charset="0"/>
                <a:cs typeface="Proxima Nova" charset="0"/>
              </a:rPr>
              <a:t>Customer interactions are tracked and recorded, providing </a:t>
            </a:r>
            <a:r>
              <a:rPr lang="en-US" sz="1400" b="1" dirty="0">
                <a:solidFill>
                  <a:schemeClr val="bg1">
                    <a:lumMod val="95000"/>
                  </a:schemeClr>
                </a:solidFill>
                <a:ea typeface="Proxima Nova" charset="0"/>
                <a:cs typeface="Proxima Nova" charset="0"/>
              </a:rPr>
              <a:t>deep insights</a:t>
            </a:r>
            <a:r>
              <a:rPr lang="en-US" sz="1400" dirty="0">
                <a:solidFill>
                  <a:schemeClr val="bg1">
                    <a:lumMod val="95000"/>
                  </a:schemeClr>
                </a:solidFill>
                <a:ea typeface="Proxima Nova" charset="0"/>
                <a:cs typeface="Proxima Nova" charset="0"/>
              </a:rPr>
              <a:t> into their behaviors and interactions with respect to the underlying software applications. Areas of weakness inside each application (UX/UI, Workflow, Reports etc.) can be easily identified with real-time user feedback.</a:t>
            </a:r>
          </a:p>
        </p:txBody>
      </p:sp>
      <p:pic>
        <p:nvPicPr>
          <p:cNvPr id="18" name="Picture 17">
            <a:extLst>
              <a:ext uri="{FF2B5EF4-FFF2-40B4-BE49-F238E27FC236}">
                <a16:creationId xmlns:a16="http://schemas.microsoft.com/office/drawing/2014/main" id="{7FEFF910-DEFB-F94C-B242-56A0C32CB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820" y="1981822"/>
            <a:ext cx="800100" cy="622300"/>
          </a:xfrm>
          <a:prstGeom prst="rect">
            <a:avLst/>
          </a:prstGeom>
        </p:spPr>
      </p:pic>
      <p:pic>
        <p:nvPicPr>
          <p:cNvPr id="20" name="Picture 19">
            <a:extLst>
              <a:ext uri="{FF2B5EF4-FFF2-40B4-BE49-F238E27FC236}">
                <a16:creationId xmlns:a16="http://schemas.microsoft.com/office/drawing/2014/main" id="{E188BF8B-086F-6940-8071-16E0147A8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572" y="1784085"/>
            <a:ext cx="776800" cy="859659"/>
          </a:xfrm>
          <a:prstGeom prst="rect">
            <a:avLst/>
          </a:prstGeom>
        </p:spPr>
      </p:pic>
      <p:pic>
        <p:nvPicPr>
          <p:cNvPr id="22" name="Picture 21">
            <a:extLst>
              <a:ext uri="{FF2B5EF4-FFF2-40B4-BE49-F238E27FC236}">
                <a16:creationId xmlns:a16="http://schemas.microsoft.com/office/drawing/2014/main" id="{AB549461-75F5-DB4E-9346-235392E40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1820" y="4136650"/>
            <a:ext cx="854363" cy="756160"/>
          </a:xfrm>
          <a:prstGeom prst="rect">
            <a:avLst/>
          </a:prstGeom>
        </p:spPr>
      </p:pic>
      <p:pic>
        <p:nvPicPr>
          <p:cNvPr id="26" name="Picture 25">
            <a:extLst>
              <a:ext uri="{FF2B5EF4-FFF2-40B4-BE49-F238E27FC236}">
                <a16:creationId xmlns:a16="http://schemas.microsoft.com/office/drawing/2014/main" id="{26A07B95-19D2-1A4A-B47B-24994F4C1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5060" y="4052716"/>
            <a:ext cx="584312" cy="924028"/>
          </a:xfrm>
          <a:prstGeom prst="rect">
            <a:avLst/>
          </a:prstGeom>
        </p:spPr>
      </p:pic>
      <p:sp>
        <p:nvSpPr>
          <p:cNvPr id="11" name="TextBox 10">
            <a:extLst>
              <a:ext uri="{FF2B5EF4-FFF2-40B4-BE49-F238E27FC236}">
                <a16:creationId xmlns:a16="http://schemas.microsoft.com/office/drawing/2014/main" id="{783DFD43-A3A8-664E-A196-CFC7F8B10094}"/>
              </a:ext>
            </a:extLst>
          </p:cNvPr>
          <p:cNvSpPr txBox="1"/>
          <p:nvPr/>
        </p:nvSpPr>
        <p:spPr>
          <a:xfrm>
            <a:off x="985985" y="1089362"/>
            <a:ext cx="9310410" cy="584584"/>
          </a:xfrm>
          <a:prstGeom prst="rect">
            <a:avLst/>
          </a:prstGeom>
          <a:noFill/>
        </p:spPr>
        <p:txBody>
          <a:bodyPr wrap="square" rtlCol="0">
            <a:spAutoFit/>
          </a:bodyPr>
          <a:lstStyle/>
          <a:p>
            <a:pPr>
              <a:lnSpc>
                <a:spcPct val="120000"/>
              </a:lnSpc>
              <a:spcAft>
                <a:spcPts val="1800"/>
              </a:spcAft>
            </a:pPr>
            <a:r>
              <a:rPr lang="en-US" sz="1400" dirty="0" err="1">
                <a:solidFill>
                  <a:schemeClr val="bg1"/>
                </a:solidFill>
              </a:rPr>
              <a:t>Smart</a:t>
            </a:r>
            <a:r>
              <a:rPr lang="en-US" sz="1400" b="1" dirty="0" err="1">
                <a:solidFill>
                  <a:schemeClr val="bg1"/>
                </a:solidFill>
              </a:rPr>
              <a:t>FAQ</a:t>
            </a:r>
            <a:r>
              <a:rPr lang="en-US" sz="1400" dirty="0">
                <a:solidFill>
                  <a:schemeClr val="bg1">
                    <a:lumMod val="95000"/>
                  </a:schemeClr>
                </a:solidFill>
                <a:ea typeface="Proxima Nova" charset="0"/>
                <a:cs typeface="Proxima Nova" charset="0"/>
              </a:rPr>
              <a:t> is designed to help businesses better manage their customer relationships. </a:t>
            </a:r>
            <a:r>
              <a:rPr lang="en-US" sz="1400" dirty="0" err="1">
                <a:solidFill>
                  <a:schemeClr val="bg1"/>
                </a:solidFill>
              </a:rPr>
              <a:t>Smart</a:t>
            </a:r>
            <a:r>
              <a:rPr lang="en-US" sz="1400" b="1" dirty="0" err="1">
                <a:solidFill>
                  <a:schemeClr val="bg1"/>
                </a:solidFill>
              </a:rPr>
              <a:t>FAQ</a:t>
            </a:r>
            <a:r>
              <a:rPr lang="en-US" sz="1400" b="1" dirty="0" err="1">
                <a:solidFill>
                  <a:schemeClr val="accent3"/>
                </a:solidFill>
              </a:rPr>
              <a:t>.AI</a:t>
            </a:r>
            <a:r>
              <a:rPr lang="en-US" sz="1400" dirty="0">
                <a:solidFill>
                  <a:schemeClr val="bg1">
                    <a:lumMod val="95000"/>
                  </a:schemeClr>
                </a:solidFill>
                <a:ea typeface="Proxima Nova" charset="0"/>
                <a:cs typeface="Proxima Nova" charset="0"/>
              </a:rPr>
              <a:t> focuses on the following processes: </a:t>
            </a:r>
          </a:p>
        </p:txBody>
      </p:sp>
    </p:spTree>
    <p:extLst>
      <p:ext uri="{BB962C8B-B14F-4D97-AF65-F5344CB8AC3E}">
        <p14:creationId xmlns:p14="http://schemas.microsoft.com/office/powerpoint/2010/main" val="1420007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933172" y="2228456"/>
            <a:ext cx="6735521" cy="4110700"/>
          </a:xfrm>
        </p:spPr>
      </p:pic>
      <p:grpSp>
        <p:nvGrpSpPr>
          <p:cNvPr id="8" name="Group 7">
            <a:extLst>
              <a:ext uri="{FF2B5EF4-FFF2-40B4-BE49-F238E27FC236}">
                <a16:creationId xmlns:a16="http://schemas.microsoft.com/office/drawing/2014/main" id="{85CE6ADA-5C03-4BB3-91F2-5187AB3C5452}"/>
              </a:ext>
            </a:extLst>
          </p:cNvPr>
          <p:cNvGrpSpPr/>
          <p:nvPr/>
        </p:nvGrpSpPr>
        <p:grpSpPr>
          <a:xfrm>
            <a:off x="11090816" y="1392815"/>
            <a:ext cx="308416" cy="283778"/>
            <a:chOff x="10539042" y="1658299"/>
            <a:chExt cx="539614" cy="496507"/>
          </a:xfrm>
        </p:grpSpPr>
        <p:sp>
          <p:nvSpPr>
            <p:cNvPr id="9" name="Freeform 7">
              <a:extLst>
                <a:ext uri="{FF2B5EF4-FFF2-40B4-BE49-F238E27FC236}">
                  <a16:creationId xmlns:a16="http://schemas.microsoft.com/office/drawing/2014/main" id="{6203D6BB-C9B2-49E6-8DB9-7EC62CF41FF6}"/>
                </a:ext>
              </a:extLst>
            </p:cNvPr>
            <p:cNvSpPr>
              <a:spLocks noEditPoints="1"/>
            </p:cNvSpPr>
            <p:nvPr/>
          </p:nvSpPr>
          <p:spPr bwMode="auto">
            <a:xfrm>
              <a:off x="10621684" y="1696866"/>
              <a:ext cx="456972" cy="457940"/>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0C264F0-7A7E-4A8D-95F2-1D50357633E7}"/>
                </a:ext>
              </a:extLst>
            </p:cNvPr>
            <p:cNvSpPr>
              <a:spLocks noEditPoints="1"/>
            </p:cNvSpPr>
            <p:nvPr/>
          </p:nvSpPr>
          <p:spPr bwMode="auto">
            <a:xfrm>
              <a:off x="10539042" y="1658299"/>
              <a:ext cx="456972" cy="457940"/>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accent3"/>
            </a:solidFill>
            <a:ln w="19050">
              <a:solidFill>
                <a:schemeClr val="accent3"/>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a:extLst>
              <a:ext uri="{FF2B5EF4-FFF2-40B4-BE49-F238E27FC236}">
                <a16:creationId xmlns:a16="http://schemas.microsoft.com/office/drawing/2014/main" id="{27AE97C5-1F58-475D-B96C-F40BC4C26574}"/>
              </a:ext>
            </a:extLst>
          </p:cNvPr>
          <p:cNvGrpSpPr/>
          <p:nvPr/>
        </p:nvGrpSpPr>
        <p:grpSpPr>
          <a:xfrm>
            <a:off x="677775" y="1383685"/>
            <a:ext cx="168220" cy="439422"/>
            <a:chOff x="454918" y="2338868"/>
            <a:chExt cx="133573" cy="348917"/>
          </a:xfrm>
        </p:grpSpPr>
        <p:sp>
          <p:nvSpPr>
            <p:cNvPr id="12" name="Freeform 5">
              <a:extLst>
                <a:ext uri="{FF2B5EF4-FFF2-40B4-BE49-F238E27FC236}">
                  <a16:creationId xmlns:a16="http://schemas.microsoft.com/office/drawing/2014/main" id="{147396FB-7A5E-4B99-AAE7-94B5029170E9}"/>
                </a:ext>
              </a:extLst>
            </p:cNvPr>
            <p:cNvSpPr>
              <a:spLocks/>
            </p:cNvSpPr>
            <p:nvPr/>
          </p:nvSpPr>
          <p:spPr bwMode="auto">
            <a:xfrm rot="19800000">
              <a:off x="537560" y="2377435"/>
              <a:ext cx="50931" cy="310350"/>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66450234-2930-432F-9001-8D29762A53C3}"/>
                </a:ext>
              </a:extLst>
            </p:cNvPr>
            <p:cNvSpPr>
              <a:spLocks/>
            </p:cNvSpPr>
            <p:nvPr/>
          </p:nvSpPr>
          <p:spPr bwMode="auto">
            <a:xfrm rot="19800000">
              <a:off x="454918" y="2338868"/>
              <a:ext cx="50931" cy="310350"/>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accent1"/>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a:solidFill>
                  <a:srgbClr val="8A3AF9"/>
                </a:solidFill>
              </a:endParaRPr>
            </a:p>
          </p:txBody>
        </p:sp>
      </p:grpSp>
      <p:grpSp>
        <p:nvGrpSpPr>
          <p:cNvPr id="14" name="Group 13">
            <a:extLst>
              <a:ext uri="{FF2B5EF4-FFF2-40B4-BE49-F238E27FC236}">
                <a16:creationId xmlns:a16="http://schemas.microsoft.com/office/drawing/2014/main" id="{2F28C96D-BF34-497E-9DEE-A4F3834355EC}"/>
              </a:ext>
            </a:extLst>
          </p:cNvPr>
          <p:cNvGrpSpPr/>
          <p:nvPr/>
        </p:nvGrpSpPr>
        <p:grpSpPr>
          <a:xfrm>
            <a:off x="10738906" y="2903219"/>
            <a:ext cx="222632" cy="195900"/>
            <a:chOff x="1408659" y="4399010"/>
            <a:chExt cx="361762" cy="318324"/>
          </a:xfrm>
        </p:grpSpPr>
        <p:sp>
          <p:nvSpPr>
            <p:cNvPr id="15" name="Freeform 6">
              <a:extLst>
                <a:ext uri="{FF2B5EF4-FFF2-40B4-BE49-F238E27FC236}">
                  <a16:creationId xmlns:a16="http://schemas.microsoft.com/office/drawing/2014/main" id="{B0578A33-9272-4534-A634-6DA7CCB7A37B}"/>
                </a:ext>
              </a:extLst>
            </p:cNvPr>
            <p:cNvSpPr>
              <a:spLocks noEditPoints="1"/>
            </p:cNvSpPr>
            <p:nvPr/>
          </p:nvSpPr>
          <p:spPr bwMode="auto">
            <a:xfrm rot="20700000">
              <a:off x="1491301" y="4437578"/>
              <a:ext cx="279120" cy="279756"/>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FABBEAF0-8CDF-4B7F-8166-328365675B65}"/>
                </a:ext>
              </a:extLst>
            </p:cNvPr>
            <p:cNvSpPr>
              <a:spLocks noEditPoints="1"/>
            </p:cNvSpPr>
            <p:nvPr/>
          </p:nvSpPr>
          <p:spPr bwMode="auto">
            <a:xfrm rot="20700000">
              <a:off x="1408659" y="4399010"/>
              <a:ext cx="279120" cy="279756"/>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accent5"/>
            </a:solidFill>
            <a:ln w="1905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FA63EAE2-2B13-42BF-8DAF-D9E5F379963C}"/>
              </a:ext>
            </a:extLst>
          </p:cNvPr>
          <p:cNvGrpSpPr/>
          <p:nvPr/>
        </p:nvGrpSpPr>
        <p:grpSpPr>
          <a:xfrm>
            <a:off x="1839873" y="2057469"/>
            <a:ext cx="198924" cy="155118"/>
            <a:chOff x="1453368" y="1325519"/>
            <a:chExt cx="198924" cy="155118"/>
          </a:xfrm>
        </p:grpSpPr>
        <p:sp>
          <p:nvSpPr>
            <p:cNvPr id="18" name="Freeform 9">
              <a:extLst>
                <a:ext uri="{FF2B5EF4-FFF2-40B4-BE49-F238E27FC236}">
                  <a16:creationId xmlns:a16="http://schemas.microsoft.com/office/drawing/2014/main" id="{2453E457-EC38-4034-AC64-6355E17CF678}"/>
                </a:ext>
              </a:extLst>
            </p:cNvPr>
            <p:cNvSpPr>
              <a:spLocks noEditPoints="1"/>
            </p:cNvSpPr>
            <p:nvPr/>
          </p:nvSpPr>
          <p:spPr bwMode="auto">
            <a:xfrm>
              <a:off x="1536010" y="1364087"/>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524CB4E8-A9B3-43D7-BAFC-19ED1876D9DD}"/>
                </a:ext>
              </a:extLst>
            </p:cNvPr>
            <p:cNvSpPr>
              <a:spLocks noEditPoints="1"/>
            </p:cNvSpPr>
            <p:nvPr/>
          </p:nvSpPr>
          <p:spPr bwMode="auto">
            <a:xfrm>
              <a:off x="1453368" y="1325519"/>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accent3"/>
            </a:solidFill>
            <a:ln w="19050">
              <a:solidFill>
                <a:schemeClr val="accent3"/>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27">
            <a:extLst>
              <a:ext uri="{FF2B5EF4-FFF2-40B4-BE49-F238E27FC236}">
                <a16:creationId xmlns:a16="http://schemas.microsoft.com/office/drawing/2014/main" id="{5D4A2963-0F28-4F37-9300-F8FC31AA7279}"/>
              </a:ext>
            </a:extLst>
          </p:cNvPr>
          <p:cNvGrpSpPr/>
          <p:nvPr/>
        </p:nvGrpSpPr>
        <p:grpSpPr>
          <a:xfrm>
            <a:off x="10455021" y="3688987"/>
            <a:ext cx="198924" cy="155118"/>
            <a:chOff x="1453368" y="1325519"/>
            <a:chExt cx="198924" cy="155118"/>
          </a:xfrm>
        </p:grpSpPr>
        <p:sp>
          <p:nvSpPr>
            <p:cNvPr id="29" name="Freeform 9">
              <a:extLst>
                <a:ext uri="{FF2B5EF4-FFF2-40B4-BE49-F238E27FC236}">
                  <a16:creationId xmlns:a16="http://schemas.microsoft.com/office/drawing/2014/main" id="{B3870CA1-26D4-4EBC-9B79-BA0BF7C45257}"/>
                </a:ext>
              </a:extLst>
            </p:cNvPr>
            <p:cNvSpPr>
              <a:spLocks noEditPoints="1"/>
            </p:cNvSpPr>
            <p:nvPr/>
          </p:nvSpPr>
          <p:spPr bwMode="auto">
            <a:xfrm>
              <a:off x="1536010" y="1364087"/>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286BD61C-C87D-4C52-BB6C-FB46ED8CE05F}"/>
                </a:ext>
              </a:extLst>
            </p:cNvPr>
            <p:cNvSpPr>
              <a:spLocks noEditPoints="1"/>
            </p:cNvSpPr>
            <p:nvPr/>
          </p:nvSpPr>
          <p:spPr bwMode="auto">
            <a:xfrm>
              <a:off x="1453368" y="1325519"/>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rgbClr val="7471FE"/>
            </a:solidFill>
            <a:ln w="19050">
              <a:solidFill>
                <a:srgbClr val="7471FE"/>
              </a:solidFill>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F471A22A-74FF-4BB8-AC6E-FCCA0839BD74}"/>
              </a:ext>
            </a:extLst>
          </p:cNvPr>
          <p:cNvGrpSpPr/>
          <p:nvPr/>
        </p:nvGrpSpPr>
        <p:grpSpPr>
          <a:xfrm>
            <a:off x="1543665" y="509372"/>
            <a:ext cx="9104670" cy="930266"/>
            <a:chOff x="1543665" y="994300"/>
            <a:chExt cx="9104670" cy="930266"/>
          </a:xfrm>
        </p:grpSpPr>
        <p:sp>
          <p:nvSpPr>
            <p:cNvPr id="33" name="TextBox 32">
              <a:extLst>
                <a:ext uri="{FF2B5EF4-FFF2-40B4-BE49-F238E27FC236}">
                  <a16:creationId xmlns:a16="http://schemas.microsoft.com/office/drawing/2014/main" id="{1AD7A483-5751-4A51-AA51-4F75701E606F}"/>
                </a:ext>
              </a:extLst>
            </p:cNvPr>
            <p:cNvSpPr txBox="1"/>
            <p:nvPr/>
          </p:nvSpPr>
          <p:spPr>
            <a:xfrm>
              <a:off x="1839873" y="1670650"/>
              <a:ext cx="7903078" cy="253916"/>
            </a:xfrm>
            <a:prstGeom prst="rect">
              <a:avLst/>
            </a:prstGeom>
            <a:noFill/>
          </p:spPr>
          <p:txBody>
            <a:bodyPr wrap="square" rtlCol="0">
              <a:spAutoFit/>
            </a:bodyPr>
            <a:lstStyle/>
            <a:p>
              <a:pPr algn="ctr"/>
              <a:r>
                <a:rPr lang="en-US" sz="1050" spc="300" dirty="0">
                  <a:solidFill>
                    <a:schemeClr val="bg1">
                      <a:lumMod val="65000"/>
                    </a:schemeClr>
                  </a:solidFill>
                </a:rPr>
                <a:t>among other CRM and Chatbot applications?</a:t>
              </a:r>
            </a:p>
          </p:txBody>
        </p:sp>
        <p:sp>
          <p:nvSpPr>
            <p:cNvPr id="34" name="TextBox 33">
              <a:extLst>
                <a:ext uri="{FF2B5EF4-FFF2-40B4-BE49-F238E27FC236}">
                  <a16:creationId xmlns:a16="http://schemas.microsoft.com/office/drawing/2014/main" id="{DFCBA386-EA64-4B7E-B05E-5A1617480D32}"/>
                </a:ext>
              </a:extLst>
            </p:cNvPr>
            <p:cNvSpPr txBox="1"/>
            <p:nvPr/>
          </p:nvSpPr>
          <p:spPr>
            <a:xfrm>
              <a:off x="1543665" y="994300"/>
              <a:ext cx="9104670" cy="584775"/>
            </a:xfrm>
            <a:prstGeom prst="rect">
              <a:avLst/>
            </a:prstGeom>
            <a:noFill/>
          </p:spPr>
          <p:txBody>
            <a:bodyPr wrap="square" rtlCol="0">
              <a:spAutoFit/>
            </a:bodyPr>
            <a:lstStyle/>
            <a:p>
              <a:pPr algn="ctr"/>
              <a:r>
                <a:rPr lang="en-US" sz="3200" dirty="0">
                  <a:solidFill>
                    <a:schemeClr val="bg1"/>
                  </a:solidFill>
                  <a:latin typeface="+mj-lt"/>
                </a:rPr>
                <a:t> What makes </a:t>
              </a:r>
              <a:r>
                <a:rPr lang="en-US" sz="3200" dirty="0" err="1">
                  <a:solidFill>
                    <a:schemeClr val="bg1"/>
                  </a:solidFill>
                </a:rPr>
                <a:t>Smart</a:t>
              </a:r>
              <a:r>
                <a:rPr lang="en-US" sz="3200" b="1" dirty="0" err="1">
                  <a:solidFill>
                    <a:schemeClr val="bg1"/>
                  </a:solidFill>
                </a:rPr>
                <a:t>FAQ</a:t>
              </a:r>
              <a:r>
                <a:rPr lang="en-US" sz="3200" dirty="0">
                  <a:solidFill>
                    <a:schemeClr val="bg1"/>
                  </a:solidFill>
                  <a:latin typeface="+mj-lt"/>
                </a:rPr>
                <a:t> unique</a:t>
              </a:r>
            </a:p>
          </p:txBody>
        </p:sp>
      </p:grpSp>
      <p:sp>
        <p:nvSpPr>
          <p:cNvPr id="27" name="Freeform 5">
            <a:extLst>
              <a:ext uri="{FF2B5EF4-FFF2-40B4-BE49-F238E27FC236}">
                <a16:creationId xmlns:a16="http://schemas.microsoft.com/office/drawing/2014/main" id="{1D7B4A43-0685-4499-B990-7300FE27B08B}"/>
              </a:ext>
            </a:extLst>
          </p:cNvPr>
          <p:cNvSpPr>
            <a:spLocks/>
          </p:cNvSpPr>
          <p:nvPr/>
        </p:nvSpPr>
        <p:spPr bwMode="auto">
          <a:xfrm rot="17100000">
            <a:off x="10769844" y="5205047"/>
            <a:ext cx="1030161" cy="1150311"/>
          </a:xfrm>
          <a:custGeom>
            <a:avLst/>
            <a:gdLst>
              <a:gd name="T0" fmla="*/ 500 w 540"/>
              <a:gd name="T1" fmla="*/ 235 h 604"/>
              <a:gd name="T2" fmla="*/ 120 w 540"/>
              <a:gd name="T3" fmla="*/ 15 h 604"/>
              <a:gd name="T4" fmla="*/ 40 w 540"/>
              <a:gd name="T5" fmla="*/ 15 h 604"/>
              <a:gd name="T6" fmla="*/ 0 w 540"/>
              <a:gd name="T7" fmla="*/ 84 h 604"/>
              <a:gd name="T8" fmla="*/ 0 w 540"/>
              <a:gd name="T9" fmla="*/ 524 h 604"/>
              <a:gd name="T10" fmla="*/ 40 w 540"/>
              <a:gd name="T11" fmla="*/ 593 h 604"/>
              <a:gd name="T12" fmla="*/ 80 w 540"/>
              <a:gd name="T13" fmla="*/ 604 h 604"/>
              <a:gd name="T14" fmla="*/ 120 w 540"/>
              <a:gd name="T15" fmla="*/ 593 h 604"/>
              <a:gd name="T16" fmla="*/ 500 w 540"/>
              <a:gd name="T17" fmla="*/ 373 h 604"/>
              <a:gd name="T18" fmla="*/ 540 w 540"/>
              <a:gd name="T19" fmla="*/ 304 h 604"/>
              <a:gd name="T20" fmla="*/ 500 w 540"/>
              <a:gd name="T21" fmla="*/ 23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0" h="604">
                <a:moveTo>
                  <a:pt x="500" y="235"/>
                </a:moveTo>
                <a:cubicBezTo>
                  <a:pt x="120" y="15"/>
                  <a:pt x="120" y="15"/>
                  <a:pt x="120" y="15"/>
                </a:cubicBezTo>
                <a:cubicBezTo>
                  <a:pt x="95" y="0"/>
                  <a:pt x="65" y="0"/>
                  <a:pt x="40" y="15"/>
                </a:cubicBezTo>
                <a:cubicBezTo>
                  <a:pt x="15" y="29"/>
                  <a:pt x="0" y="55"/>
                  <a:pt x="0" y="84"/>
                </a:cubicBezTo>
                <a:cubicBezTo>
                  <a:pt x="0" y="524"/>
                  <a:pt x="0" y="524"/>
                  <a:pt x="0" y="524"/>
                </a:cubicBezTo>
                <a:cubicBezTo>
                  <a:pt x="0" y="553"/>
                  <a:pt x="15" y="579"/>
                  <a:pt x="40" y="593"/>
                </a:cubicBezTo>
                <a:cubicBezTo>
                  <a:pt x="52" y="600"/>
                  <a:pt x="66" y="604"/>
                  <a:pt x="80" y="604"/>
                </a:cubicBezTo>
                <a:cubicBezTo>
                  <a:pt x="94" y="604"/>
                  <a:pt x="108" y="600"/>
                  <a:pt x="120" y="593"/>
                </a:cubicBezTo>
                <a:cubicBezTo>
                  <a:pt x="500" y="373"/>
                  <a:pt x="500" y="373"/>
                  <a:pt x="500" y="373"/>
                </a:cubicBezTo>
                <a:cubicBezTo>
                  <a:pt x="525" y="359"/>
                  <a:pt x="540" y="333"/>
                  <a:pt x="540" y="304"/>
                </a:cubicBezTo>
                <a:cubicBezTo>
                  <a:pt x="540" y="275"/>
                  <a:pt x="525" y="249"/>
                  <a:pt x="500" y="235"/>
                </a:cubicBezTo>
                <a:close/>
              </a:path>
            </a:pathLst>
          </a:custGeom>
          <a:gradFill flip="none" rotWithShape="1">
            <a:gsLst>
              <a:gs pos="100000">
                <a:schemeClr val="accent4"/>
              </a:gs>
              <a:gs pos="0">
                <a:schemeClr val="accent1"/>
              </a:gs>
            </a:gsLst>
            <a:path path="circle">
              <a:fillToRect r="100000" b="100000"/>
            </a:path>
            <a:tileRect l="-100000" t="-100000"/>
          </a:gra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5" name="Group 4">
            <a:extLst>
              <a:ext uri="{FF2B5EF4-FFF2-40B4-BE49-F238E27FC236}">
                <a16:creationId xmlns:a16="http://schemas.microsoft.com/office/drawing/2014/main" id="{05DBF457-2978-44E7-BBFE-43994FC89031}"/>
              </a:ext>
            </a:extLst>
          </p:cNvPr>
          <p:cNvGrpSpPr/>
          <p:nvPr/>
        </p:nvGrpSpPr>
        <p:grpSpPr>
          <a:xfrm>
            <a:off x="647865" y="4584453"/>
            <a:ext cx="282079" cy="224469"/>
            <a:chOff x="1038205" y="2662798"/>
            <a:chExt cx="431383" cy="343280"/>
          </a:xfrm>
        </p:grpSpPr>
        <p:sp>
          <p:nvSpPr>
            <p:cNvPr id="6" name="Freeform 8">
              <a:extLst>
                <a:ext uri="{FF2B5EF4-FFF2-40B4-BE49-F238E27FC236}">
                  <a16:creationId xmlns:a16="http://schemas.microsoft.com/office/drawing/2014/main" id="{D6676E4A-0010-468E-8F09-CCBF152FD1D7}"/>
                </a:ext>
              </a:extLst>
            </p:cNvPr>
            <p:cNvSpPr>
              <a:spLocks noEditPoints="1"/>
            </p:cNvSpPr>
            <p:nvPr/>
          </p:nvSpPr>
          <p:spPr bwMode="auto">
            <a:xfrm rot="19800000">
              <a:off x="1120847" y="2701366"/>
              <a:ext cx="348741" cy="304712"/>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8FC1AEA3-67E3-4333-B29A-E5447F40CE48}"/>
                </a:ext>
              </a:extLst>
            </p:cNvPr>
            <p:cNvSpPr>
              <a:spLocks noEditPoints="1"/>
            </p:cNvSpPr>
            <p:nvPr/>
          </p:nvSpPr>
          <p:spPr bwMode="auto">
            <a:xfrm rot="19800000">
              <a:off x="1038205" y="2662798"/>
              <a:ext cx="348741" cy="304712"/>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grpSp>
      <p:sp>
        <p:nvSpPr>
          <p:cNvPr id="37" name="Triangle 36">
            <a:extLst>
              <a:ext uri="{FF2B5EF4-FFF2-40B4-BE49-F238E27FC236}">
                <a16:creationId xmlns:a16="http://schemas.microsoft.com/office/drawing/2014/main" id="{1594BE3C-CFC8-1842-9BD0-858C3B8F89ED}"/>
              </a:ext>
            </a:extLst>
          </p:cNvPr>
          <p:cNvSpPr/>
          <p:nvPr/>
        </p:nvSpPr>
        <p:spPr>
          <a:xfrm rot="20505998">
            <a:off x="4401390" y="-183801"/>
            <a:ext cx="97564" cy="116388"/>
          </a:xfrm>
          <a:custGeom>
            <a:avLst/>
            <a:gdLst>
              <a:gd name="connsiteX0" fmla="*/ 0 w 157048"/>
              <a:gd name="connsiteY0" fmla="*/ 187349 h 187349"/>
              <a:gd name="connsiteX1" fmla="*/ 78524 w 157048"/>
              <a:gd name="connsiteY1" fmla="*/ 0 h 187349"/>
              <a:gd name="connsiteX2" fmla="*/ 157048 w 157048"/>
              <a:gd name="connsiteY2" fmla="*/ 187349 h 187349"/>
              <a:gd name="connsiteX3" fmla="*/ 0 w 157048"/>
              <a:gd name="connsiteY3" fmla="*/ 187349 h 187349"/>
              <a:gd name="connsiteX0" fmla="*/ 0 w 157048"/>
              <a:gd name="connsiteY0" fmla="*/ 187349 h 187349"/>
              <a:gd name="connsiteX1" fmla="*/ 78524 w 157048"/>
              <a:gd name="connsiteY1" fmla="*/ 0 h 187349"/>
              <a:gd name="connsiteX2" fmla="*/ 157048 w 157048"/>
              <a:gd name="connsiteY2" fmla="*/ 187349 h 187349"/>
              <a:gd name="connsiteX3" fmla="*/ 76113 w 157048"/>
              <a:gd name="connsiteY3" fmla="*/ 151405 h 187349"/>
              <a:gd name="connsiteX4" fmla="*/ 0 w 157048"/>
              <a:gd name="connsiteY4" fmla="*/ 187349 h 18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8" h="187349">
                <a:moveTo>
                  <a:pt x="0" y="187349"/>
                </a:moveTo>
                <a:lnTo>
                  <a:pt x="78524" y="0"/>
                </a:lnTo>
                <a:lnTo>
                  <a:pt x="157048" y="187349"/>
                </a:lnTo>
                <a:cubicBezTo>
                  <a:pt x="130784" y="186824"/>
                  <a:pt x="102377" y="151930"/>
                  <a:pt x="76113" y="151405"/>
                </a:cubicBezTo>
                <a:lnTo>
                  <a:pt x="0" y="187349"/>
                </a:lnTo>
                <a:close/>
              </a:path>
            </a:pathLst>
          </a:cu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95243BCF-3ABA-704B-AB5C-8CFA80910B8F}"/>
              </a:ext>
            </a:extLst>
          </p:cNvPr>
          <p:cNvGrpSpPr/>
          <p:nvPr/>
        </p:nvGrpSpPr>
        <p:grpSpPr>
          <a:xfrm>
            <a:off x="491961" y="1942203"/>
            <a:ext cx="4250234" cy="4643586"/>
            <a:chOff x="835334" y="1764390"/>
            <a:chExt cx="4250234" cy="4643586"/>
          </a:xfrm>
        </p:grpSpPr>
        <p:grpSp>
          <p:nvGrpSpPr>
            <p:cNvPr id="2" name="Group 1">
              <a:extLst>
                <a:ext uri="{FF2B5EF4-FFF2-40B4-BE49-F238E27FC236}">
                  <a16:creationId xmlns:a16="http://schemas.microsoft.com/office/drawing/2014/main" id="{B491D012-146D-904A-914C-A842ACAC9B2D}"/>
                </a:ext>
              </a:extLst>
            </p:cNvPr>
            <p:cNvGrpSpPr/>
            <p:nvPr/>
          </p:nvGrpSpPr>
          <p:grpSpPr>
            <a:xfrm>
              <a:off x="835334" y="1764390"/>
              <a:ext cx="4250234" cy="4643586"/>
              <a:chOff x="961301" y="1855965"/>
              <a:chExt cx="4250234" cy="4643586"/>
            </a:xfrm>
          </p:grpSpPr>
          <p:grpSp>
            <p:nvGrpSpPr>
              <p:cNvPr id="22" name="Group 21"/>
              <p:cNvGrpSpPr/>
              <p:nvPr/>
            </p:nvGrpSpPr>
            <p:grpSpPr>
              <a:xfrm>
                <a:off x="961301" y="1855965"/>
                <a:ext cx="4250234" cy="4643586"/>
                <a:chOff x="1257283" y="1463312"/>
                <a:chExt cx="4250234" cy="4643586"/>
              </a:xfrm>
            </p:grpSpPr>
            <p:sp>
              <p:nvSpPr>
                <p:cNvPr id="31" name="Rectangle: Rounded Corners 30">
                  <a:extLst>
                    <a:ext uri="{FF2B5EF4-FFF2-40B4-BE49-F238E27FC236}">
                      <a16:creationId xmlns:a16="http://schemas.microsoft.com/office/drawing/2014/main" id="{B5CF1137-D214-44D1-9B23-90E2DFE10BB2}"/>
                    </a:ext>
                  </a:extLst>
                </p:cNvPr>
                <p:cNvSpPr/>
                <p:nvPr/>
              </p:nvSpPr>
              <p:spPr>
                <a:xfrm>
                  <a:off x="1257283" y="1463312"/>
                  <a:ext cx="4250234" cy="4643586"/>
                </a:xfrm>
                <a:prstGeom prst="roundRect">
                  <a:avLst>
                    <a:gd name="adj" fmla="val 2608"/>
                  </a:avLst>
                </a:prstGeom>
                <a:gradFill flip="none" rotWithShape="1">
                  <a:gsLst>
                    <a:gs pos="100000">
                      <a:srgbClr val="7471FE"/>
                    </a:gs>
                    <a:gs pos="0">
                      <a:schemeClr val="accent1"/>
                    </a:gs>
                  </a:gsLst>
                  <a:path path="circle">
                    <a:fillToRect r="100000" b="100000"/>
                  </a:path>
                  <a:tileRect l="-100000" t="-100000"/>
                </a:gradFill>
                <a:ln>
                  <a:noFill/>
                </a:ln>
                <a:effectLst>
                  <a:outerShdw blurRad="1143000" dist="546100" dir="5400000" sx="85000" sy="85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p>
              </p:txBody>
            </p:sp>
            <p:sp>
              <p:nvSpPr>
                <p:cNvPr id="46" name="Rectangle: Rounded Corners 45">
                  <a:extLst>
                    <a:ext uri="{FF2B5EF4-FFF2-40B4-BE49-F238E27FC236}">
                      <a16:creationId xmlns:a16="http://schemas.microsoft.com/office/drawing/2014/main" id="{87FA3FD4-5A55-4934-B880-3907CB17C7DF}"/>
                    </a:ext>
                  </a:extLst>
                </p:cNvPr>
                <p:cNvSpPr/>
                <p:nvPr/>
              </p:nvSpPr>
              <p:spPr>
                <a:xfrm>
                  <a:off x="1801281" y="5459568"/>
                  <a:ext cx="3190544" cy="400697"/>
                </a:xfrm>
                <a:prstGeom prst="roundRect">
                  <a:avLst>
                    <a:gd name="adj" fmla="val 50000"/>
                  </a:avLst>
                </a:prstGeom>
                <a:solidFill>
                  <a:schemeClr val="bg1"/>
                </a:solidFill>
                <a:ln>
                  <a:noFill/>
                </a:ln>
                <a:effectLst>
                  <a:outerShdw blurRad="723900" dist="63500" dir="5400000" sx="93000" sy="93000" algn="t" rotWithShape="0">
                    <a:schemeClr val="accent4">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accent1"/>
                      </a:solidFill>
                      <a:latin typeface="+mj-lt"/>
                    </a:rPr>
                    <a:t>LET’S BEGIN!</a:t>
                  </a:r>
                </a:p>
              </p:txBody>
            </p:sp>
            <p:sp>
              <p:nvSpPr>
                <p:cNvPr id="47" name="TextBox 46">
                  <a:extLst>
                    <a:ext uri="{FF2B5EF4-FFF2-40B4-BE49-F238E27FC236}">
                      <a16:creationId xmlns:a16="http://schemas.microsoft.com/office/drawing/2014/main" id="{910F27C9-0855-41E7-9A73-CB66BDDA3F3C}"/>
                    </a:ext>
                  </a:extLst>
                </p:cNvPr>
                <p:cNvSpPr txBox="1"/>
                <p:nvPr/>
              </p:nvSpPr>
              <p:spPr>
                <a:xfrm>
                  <a:off x="1462983" y="1706501"/>
                  <a:ext cx="3871796" cy="307777"/>
                </a:xfrm>
                <a:prstGeom prst="rect">
                  <a:avLst/>
                </a:prstGeom>
                <a:noFill/>
              </p:spPr>
              <p:txBody>
                <a:bodyPr wrap="square" rtlCol="0">
                  <a:spAutoFit/>
                </a:bodyPr>
                <a:lstStyle/>
                <a:p>
                  <a:pPr algn="ctr"/>
                  <a:r>
                    <a:rPr lang="en-US" sz="1400" b="1" dirty="0">
                      <a:solidFill>
                        <a:schemeClr val="bg1"/>
                      </a:solidFill>
                      <a:latin typeface="+mj-lt"/>
                    </a:rPr>
                    <a:t>OVERVIEW</a:t>
                  </a:r>
                </a:p>
              </p:txBody>
            </p:sp>
            <p:sp>
              <p:nvSpPr>
                <p:cNvPr id="49" name="Rectangle: Rounded Corners 48">
                  <a:extLst>
                    <a:ext uri="{FF2B5EF4-FFF2-40B4-BE49-F238E27FC236}">
                      <a16:creationId xmlns:a16="http://schemas.microsoft.com/office/drawing/2014/main" id="{93A2FE59-C52E-466C-81BE-809E96EED56D}"/>
                    </a:ext>
                  </a:extLst>
                </p:cNvPr>
                <p:cNvSpPr/>
                <p:nvPr/>
              </p:nvSpPr>
              <p:spPr>
                <a:xfrm>
                  <a:off x="1462983" y="3071118"/>
                  <a:ext cx="3871796" cy="822960"/>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27311FDF-00AF-4468-99E9-9D12292796A3}"/>
                    </a:ext>
                  </a:extLst>
                </p:cNvPr>
                <p:cNvSpPr txBox="1"/>
                <p:nvPr/>
              </p:nvSpPr>
              <p:spPr>
                <a:xfrm>
                  <a:off x="1951499" y="3194058"/>
                  <a:ext cx="3383280" cy="577081"/>
                </a:xfrm>
                <a:prstGeom prst="rect">
                  <a:avLst/>
                </a:prstGeom>
                <a:noFill/>
              </p:spPr>
              <p:txBody>
                <a:bodyPr wrap="square" rtlCol="0">
                  <a:spAutoFit/>
                </a:bodyPr>
                <a:lstStyle/>
                <a:p>
                  <a:r>
                    <a:rPr lang="en-US" sz="1050" dirty="0">
                      <a:solidFill>
                        <a:schemeClr val="bg1"/>
                      </a:solidFill>
                    </a:rPr>
                    <a:t>Supported application knowledgebase (FAQ/Documentation) can be quickly built via an intuitive interface, and is updated in real-time.</a:t>
                  </a:r>
                </a:p>
              </p:txBody>
            </p:sp>
            <p:sp>
              <p:nvSpPr>
                <p:cNvPr id="52" name="Rectangle: Rounded Corners 51">
                  <a:extLst>
                    <a:ext uri="{FF2B5EF4-FFF2-40B4-BE49-F238E27FC236}">
                      <a16:creationId xmlns:a16="http://schemas.microsoft.com/office/drawing/2014/main" id="{A7F27264-0746-40D2-9F29-175D22B5E3C0}"/>
                    </a:ext>
                  </a:extLst>
                </p:cNvPr>
                <p:cNvSpPr/>
                <p:nvPr/>
              </p:nvSpPr>
              <p:spPr>
                <a:xfrm>
                  <a:off x="1462983" y="3961512"/>
                  <a:ext cx="3871796" cy="640080"/>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C6F88E9-9190-45C0-90C2-68160624A15A}"/>
                    </a:ext>
                  </a:extLst>
                </p:cNvPr>
                <p:cNvSpPr txBox="1"/>
                <p:nvPr/>
              </p:nvSpPr>
              <p:spPr>
                <a:xfrm>
                  <a:off x="1951499" y="4073803"/>
                  <a:ext cx="3383280" cy="415498"/>
                </a:xfrm>
                <a:prstGeom prst="rect">
                  <a:avLst/>
                </a:prstGeom>
                <a:noFill/>
              </p:spPr>
              <p:txBody>
                <a:bodyPr wrap="square" rtlCol="0">
                  <a:spAutoFit/>
                </a:bodyPr>
                <a:lstStyle/>
                <a:p>
                  <a:r>
                    <a:rPr lang="en-US" sz="1050" dirty="0">
                      <a:solidFill>
                        <a:schemeClr val="bg1"/>
                      </a:solidFill>
                    </a:rPr>
                    <a:t>AI chatbot is full-featured, using the latest NLP and chatbot technologies.</a:t>
                  </a:r>
                </a:p>
              </p:txBody>
            </p:sp>
            <p:sp>
              <p:nvSpPr>
                <p:cNvPr id="55" name="Rectangle: Rounded Corners 54">
                  <a:extLst>
                    <a:ext uri="{FF2B5EF4-FFF2-40B4-BE49-F238E27FC236}">
                      <a16:creationId xmlns:a16="http://schemas.microsoft.com/office/drawing/2014/main" id="{104EA87E-6078-4472-A212-F72505505C90}"/>
                    </a:ext>
                  </a:extLst>
                </p:cNvPr>
                <p:cNvSpPr/>
                <p:nvPr/>
              </p:nvSpPr>
              <p:spPr>
                <a:xfrm>
                  <a:off x="1462983" y="4654920"/>
                  <a:ext cx="3871796" cy="640080"/>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BD3D374-92FE-4706-B4DF-178FD8C5C614}"/>
                    </a:ext>
                  </a:extLst>
                </p:cNvPr>
                <p:cNvSpPr txBox="1"/>
                <p:nvPr/>
              </p:nvSpPr>
              <p:spPr>
                <a:xfrm>
                  <a:off x="1965613" y="4767211"/>
                  <a:ext cx="3383280" cy="415498"/>
                </a:xfrm>
                <a:prstGeom prst="rect">
                  <a:avLst/>
                </a:prstGeom>
                <a:noFill/>
              </p:spPr>
              <p:txBody>
                <a:bodyPr wrap="square" rtlCol="0">
                  <a:spAutoFit/>
                </a:bodyPr>
                <a:lstStyle/>
                <a:p>
                  <a:r>
                    <a:rPr lang="en-US" sz="1050" dirty="0">
                      <a:solidFill>
                        <a:schemeClr val="bg1"/>
                      </a:solidFill>
                    </a:rPr>
                    <a:t>Transparent integration of the FAQ knowledgebase and AI chatbot dialogs.</a:t>
                  </a:r>
                </a:p>
              </p:txBody>
            </p:sp>
          </p:grpSp>
          <p:pic>
            <p:nvPicPr>
              <p:cNvPr id="3" name="Graphic 2">
                <a:extLst>
                  <a:ext uri="{FF2B5EF4-FFF2-40B4-BE49-F238E27FC236}">
                    <a16:creationId xmlns:a16="http://schemas.microsoft.com/office/drawing/2014/main" id="{472C18B9-B09E-4D4C-A54D-73BFF3CE85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55533" y="3761503"/>
                <a:ext cx="227496" cy="227496"/>
              </a:xfrm>
              <a:prstGeom prst="rect">
                <a:avLst/>
              </a:prstGeom>
            </p:spPr>
          </p:pic>
          <p:pic>
            <p:nvPicPr>
              <p:cNvPr id="20" name="Graphic 19">
                <a:extLst>
                  <a:ext uri="{FF2B5EF4-FFF2-40B4-BE49-F238E27FC236}">
                    <a16:creationId xmlns:a16="http://schemas.microsoft.com/office/drawing/2014/main" id="{BDEEDE63-49FB-C540-9D3C-6F8D5298BC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9691" y="4570533"/>
                <a:ext cx="259181" cy="207345"/>
              </a:xfrm>
              <a:prstGeom prst="rect">
                <a:avLst/>
              </a:prstGeom>
            </p:spPr>
          </p:pic>
          <p:pic>
            <p:nvPicPr>
              <p:cNvPr id="24" name="Graphic 23">
                <a:extLst>
                  <a:ext uri="{FF2B5EF4-FFF2-40B4-BE49-F238E27FC236}">
                    <a16:creationId xmlns:a16="http://schemas.microsoft.com/office/drawing/2014/main" id="{4C8D76DF-11F3-194F-BD09-C4D99F1240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7404" y="5254112"/>
                <a:ext cx="283754" cy="227003"/>
              </a:xfrm>
              <a:prstGeom prst="rect">
                <a:avLst/>
              </a:prstGeom>
            </p:spPr>
          </p:pic>
        </p:grpSp>
        <p:sp>
          <p:nvSpPr>
            <p:cNvPr id="45" name="Rectangle: Rounded Corners 48">
              <a:extLst>
                <a:ext uri="{FF2B5EF4-FFF2-40B4-BE49-F238E27FC236}">
                  <a16:creationId xmlns:a16="http://schemas.microsoft.com/office/drawing/2014/main" id="{910A3A87-A1BB-3A43-9B1A-A2062DD3BB2F}"/>
                </a:ext>
              </a:extLst>
            </p:cNvPr>
            <p:cNvSpPr/>
            <p:nvPr/>
          </p:nvSpPr>
          <p:spPr>
            <a:xfrm>
              <a:off x="1036379" y="2495908"/>
              <a:ext cx="3876451" cy="822960"/>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179C261-C648-8841-9492-76024486DD3D}"/>
                </a:ext>
              </a:extLst>
            </p:cNvPr>
            <p:cNvSpPr txBox="1"/>
            <p:nvPr/>
          </p:nvSpPr>
          <p:spPr>
            <a:xfrm>
              <a:off x="1529551" y="2618848"/>
              <a:ext cx="3383280" cy="577081"/>
            </a:xfrm>
            <a:prstGeom prst="rect">
              <a:avLst/>
            </a:prstGeom>
            <a:noFill/>
          </p:spPr>
          <p:txBody>
            <a:bodyPr wrap="square" rtlCol="0">
              <a:spAutoFit/>
            </a:bodyPr>
            <a:lstStyle/>
            <a:p>
              <a:r>
                <a:rPr lang="en-US" sz="1050" dirty="0">
                  <a:solidFill>
                    <a:schemeClr val="bg1"/>
                  </a:solidFill>
                </a:rPr>
                <a:t>Can be seamlessly embedded inside any web application or website, with customizable theme to match the supported application.</a:t>
              </a:r>
            </a:p>
          </p:txBody>
        </p:sp>
      </p:grpSp>
      <p:pic>
        <p:nvPicPr>
          <p:cNvPr id="35" name="Graphic 34">
            <a:extLst>
              <a:ext uri="{FF2B5EF4-FFF2-40B4-BE49-F238E27FC236}">
                <a16:creationId xmlns:a16="http://schemas.microsoft.com/office/drawing/2014/main" id="{3F9B2B75-0783-444C-AB00-E877103B6B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0352" y="2870903"/>
            <a:ext cx="260532" cy="260532"/>
          </a:xfrm>
          <a:prstGeom prst="rect">
            <a:avLst/>
          </a:prstGeom>
        </p:spPr>
      </p:pic>
    </p:spTree>
    <p:extLst>
      <p:ext uri="{BB962C8B-B14F-4D97-AF65-F5344CB8AC3E}">
        <p14:creationId xmlns:p14="http://schemas.microsoft.com/office/powerpoint/2010/main" val="4061975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decel="50000" fill="hold" nodeType="withEffect">
                                  <p:stCondLst>
                                    <p:cond delay="0"/>
                                  </p:stCondLst>
                                  <p:endCondLst>
                                    <p:cond evt="onNext" delay="0">
                                      <p:tgtEl>
                                        <p:sldTgt/>
                                      </p:tgtEl>
                                    </p:cond>
                                  </p:endCondLst>
                                  <p:childTnLst>
                                    <p:animMotion origin="layout" path="M -1.25E-6 2.59259E-6 C 0.00638 2.59259E-6 0.01172 0.0125 0.01172 0.02824 C 0.01172 0.04398 0.00638 0.05694 -1.25E-6 0.05694 C -0.00638 0.05694 -0.01159 0.04398 -0.01159 0.02824 C -0.01159 0.0125 -0.00638 2.59259E-6 -1.25E-6 2.59259E-6 Z " pathEditMode="relative" rAng="0" ptsTypes="AAAAA">
                                      <p:cBhvr>
                                        <p:cTn id="6" dur="25000" fill="hold"/>
                                        <p:tgtEl>
                                          <p:spTgt spid="11"/>
                                        </p:tgtEl>
                                        <p:attrNameLst>
                                          <p:attrName>ppt_x</p:attrName>
                                          <p:attrName>ppt_y</p:attrName>
                                        </p:attrNameLst>
                                      </p:cBhvr>
                                      <p:rCtr x="0" y="2847"/>
                                    </p:animMotion>
                                  </p:childTnLst>
                                </p:cTn>
                              </p:par>
                              <p:par>
                                <p:cTn id="7" presetID="26" presetClass="path" presetSubtype="0" repeatCount="indefinite" decel="50000" fill="hold" nodeType="withEffect">
                                  <p:stCondLst>
                                    <p:cond delay="0"/>
                                  </p:stCondLst>
                                  <p:endCondLst>
                                    <p:cond evt="onNext" delay="0">
                                      <p:tgtEl>
                                        <p:sldTgt/>
                                      </p:tgtEl>
                                    </p:cond>
                                  </p:endCondLst>
                                  <p:childTnLst>
                                    <p:animMotion origin="layout" path="M 5E-6 1.85185E-6 C 5E-6 0.05717 -0.00182 0.10347 -0.00403 0.10347 C -0.00651 0.10347 -0.00742 0.05185 -0.00781 0.02083 L -0.0082 -0.02084 C -0.00872 -0.05185 -0.00963 -0.10324 -0.0125 -0.10324 C -0.01433 -0.10324 -0.01641 -0.05718 -0.01641 1.85185E-6 C -0.01641 0.05717 -0.01433 0.10347 -0.0125 0.10347 C -0.00963 0.10347 -0.00872 0.05185 -0.0082 0.02083 L -0.00781 -0.02084 C -0.00742 -0.05185 -0.00651 -0.10324 -0.00403 -0.10324 C -0.00182 -0.10324 5E-6 -0.05718 5E-6 1.85185E-6 Z " pathEditMode="relative" rAng="0" ptsTypes="AAAAAAAAAAA">
                                      <p:cBhvr>
                                        <p:cTn id="8" dur="60000" fill="hold"/>
                                        <p:tgtEl>
                                          <p:spTgt spid="5"/>
                                        </p:tgtEl>
                                        <p:attrNameLst>
                                          <p:attrName>ppt_x</p:attrName>
                                          <p:attrName>ppt_y</p:attrName>
                                        </p:attrNameLst>
                                      </p:cBhvr>
                                      <p:rCtr x="-820" y="0"/>
                                    </p:animMotion>
                                  </p:childTnLst>
                                </p:cTn>
                              </p:par>
                              <p:par>
                                <p:cTn id="9" presetID="26" presetClass="path" presetSubtype="0" repeatCount="indefinite" decel="50000" fill="hold" nodeType="withEffect">
                                  <p:stCondLst>
                                    <p:cond delay="0"/>
                                  </p:stCondLst>
                                  <p:endCondLst>
                                    <p:cond evt="onNext" delay="0">
                                      <p:tgtEl>
                                        <p:sldTgt/>
                                      </p:tgtEl>
                                    </p:cond>
                                  </p:endCondLst>
                                  <p:childTnLst>
                                    <p:animMotion origin="layout" path="M 5E-6 2.59259E-6 C 5E-6 0.01319 0.00469 0.0243 0.01055 0.0243 C 0.01745 0.0243 0.02006 0.01203 0.0211 0.00486 L 0.02214 -0.0051 C 0.02318 -0.01227 0.02592 -0.02431 0.03373 -0.02431 C 0.03868 -0.02431 0.04441 -0.01343 0.04441 2.59259E-6 C 0.04441 0.01319 0.03868 0.0243 0.03373 0.0243 C 0.02592 0.0243 0.02318 0.01203 0.02214 0.00486 L 0.0211 -0.0051 C 0.02006 -0.01227 0.01745 -0.02431 0.01055 -0.02431 C 0.00469 -0.02431 5E-6 -0.01343 5E-6 2.59259E-6 Z " pathEditMode="relative" rAng="0" ptsTypes="AAAAAAAAAAA">
                                      <p:cBhvr>
                                        <p:cTn id="10" dur="36000" fill="hold"/>
                                        <p:tgtEl>
                                          <p:spTgt spid="28"/>
                                        </p:tgtEl>
                                        <p:attrNameLst>
                                          <p:attrName>ppt_x</p:attrName>
                                          <p:attrName>ppt_y</p:attrName>
                                        </p:attrNameLst>
                                      </p:cBhvr>
                                      <p:rCtr x="2214" y="0"/>
                                    </p:animMotion>
                                  </p:childTnLst>
                                </p:cTn>
                              </p:par>
                              <p:par>
                                <p:cTn id="11" presetID="31" presetClass="path" presetSubtype="0" repeatCount="indefinite" decel="50000" fill="hold" nodeType="withEffect">
                                  <p:stCondLst>
                                    <p:cond delay="0"/>
                                  </p:stCondLst>
                                  <p:endCondLst>
                                    <p:cond evt="onNext" delay="0">
                                      <p:tgtEl>
                                        <p:sldTgt/>
                                      </p:tgtEl>
                                    </p:cond>
                                  </p:endCondLst>
                                  <p:childTnLst>
                                    <p:animMotion origin="layout" path="M 3.95833E-6 1.11111E-6 C 0.00065 0.00046 0.00377 0.00602 0.01145 0.00579 C 0.02304 0.00509 0.02773 0.00116 0.03854 0.00509 C 0.04518 0.00741 0.05325 0.01342 0.05911 0.01319 C 0.07226 0.01296 0.07513 0.00694 0.07513 0.00139 C 0.07539 -0.00648 0.0582 -0.01296 0.03724 -0.01366 C 0.01601 -0.01435 -0.00144 -0.00602 3.95833E-6 1.11111E-6 Z " pathEditMode="relative" rAng="0" ptsTypes="AAAAAAA">
                                      <p:cBhvr>
                                        <p:cTn id="12" dur="35000" fill="hold"/>
                                        <p:tgtEl>
                                          <p:spTgt spid="17"/>
                                        </p:tgtEl>
                                        <p:attrNameLst>
                                          <p:attrName>ppt_x</p:attrName>
                                          <p:attrName>ppt_y</p:attrName>
                                        </p:attrNameLst>
                                      </p:cBhvr>
                                      <p:rCtr x="3750" y="-46"/>
                                    </p:animMotion>
                                  </p:childTnLst>
                                </p:cTn>
                              </p:par>
                              <p:par>
                                <p:cTn id="13" presetID="26" presetClass="path" presetSubtype="0" repeatCount="indefinite" decel="50000" fill="hold" nodeType="withEffect">
                                  <p:stCondLst>
                                    <p:cond delay="0"/>
                                  </p:stCondLst>
                                  <p:endCondLst>
                                    <p:cond evt="onNext" delay="0">
                                      <p:tgtEl>
                                        <p:sldTgt/>
                                      </p:tgtEl>
                                    </p:cond>
                                  </p:endCondLst>
                                  <p:childTnLst>
                                    <p:animMotion origin="layout" path="M -0.00053 -1.11111E-6 C -0.00053 -0.05764 -0.00417 -0.1044 -0.0086 -0.1044 C -0.01381 -0.1044 -0.01576 -0.05255 -0.01654 -0.02106 L -0.01732 0.02107 C -0.0181 0.05255 -0.02019 0.10463 -0.02605 0.10463 C -0.02982 0.10463 -0.03399 0.05764 -0.03399 -1.11111E-6 C -0.03399 -0.05764 -0.02982 -0.1044 -0.02605 -0.1044 C -0.02019 -0.1044 -0.0181 -0.05255 -0.01732 -0.02106 L -0.01654 0.02107 C -0.01576 0.05255 -0.01381 0.10463 -0.0086 0.10463 C -0.00417 0.10463 -0.00053 0.05764 -0.00053 -1.11111E-6 Z " pathEditMode="relative" rAng="0" ptsTypes="AAAAAAAAAAA">
                                      <p:cBhvr>
                                        <p:cTn id="14" dur="60000" fill="hold"/>
                                        <p:tgtEl>
                                          <p:spTgt spid="8"/>
                                        </p:tgtEl>
                                        <p:attrNameLst>
                                          <p:attrName>ppt_x</p:attrName>
                                          <p:attrName>ppt_y</p:attrName>
                                        </p:attrNameLst>
                                      </p:cBhvr>
                                      <p:rCtr x="-1680" y="0"/>
                                    </p:animMotion>
                                  </p:childTnLst>
                                </p:cTn>
                              </p:par>
                              <p:par>
                                <p:cTn id="15" presetID="1" presetClass="path" presetSubtype="0" repeatCount="indefinite" decel="50000" fill="hold" nodeType="withEffect">
                                  <p:stCondLst>
                                    <p:cond delay="0"/>
                                  </p:stCondLst>
                                  <p:endCondLst>
                                    <p:cond evt="onNext" delay="0">
                                      <p:tgtEl>
                                        <p:sldTgt/>
                                      </p:tgtEl>
                                    </p:cond>
                                  </p:endCondLst>
                                  <p:childTnLst>
                                    <p:animMotion origin="layout" path="M -3.95833E-6 5.55112E-17 C 0.01524 5.55112E-17 0.02774 0.02755 0.02774 0.06181 C 0.02774 0.09583 0.01524 0.12361 -3.95833E-6 0.12361 C -0.01523 0.12361 -0.0276 0.09583 -0.0276 0.06181 C -0.0276 0.02755 -0.01523 5.55112E-17 -3.95833E-6 5.55112E-17 Z " pathEditMode="relative" rAng="0" ptsTypes="AAAAA">
                                      <p:cBhvr>
                                        <p:cTn id="16" dur="35000" fill="hold"/>
                                        <p:tgtEl>
                                          <p:spTgt spid="14"/>
                                        </p:tgtEl>
                                        <p:attrNameLst>
                                          <p:attrName>ppt_x</p:attrName>
                                          <p:attrName>ppt_y</p:attrName>
                                        </p:attrNameLst>
                                      </p:cBhvr>
                                      <p:rCtr x="0" y="6181"/>
                                    </p:animMotion>
                                  </p:childTnLst>
                                </p:cTn>
                              </p:par>
                              <p:par>
                                <p:cTn id="17" presetID="0" presetClass="path" presetSubtype="0" repeatCount="0" accel="50000" fill="hold" grpId="0" nodeType="withEffect">
                                  <p:stCondLst>
                                    <p:cond delay="3000"/>
                                  </p:stCondLst>
                                  <p:childTnLst>
                                    <p:animMotion origin="layout" path="M 0.02618 0.61551 C 0.01198 0.67338 -0.00195 0.73172 -0.02343 0.77801 C -0.04466 0.82385 -0.02096 0.78102 -0.10182 0.8919 " pathEditMode="relative" rAng="0" ptsTypes="AAA">
                                      <p:cBhvr>
                                        <p:cTn id="18" dur="2000" fill="hold"/>
                                        <p:tgtEl>
                                          <p:spTgt spid="37"/>
                                        </p:tgtEl>
                                        <p:attrNameLst>
                                          <p:attrName>ppt_x</p:attrName>
                                          <p:attrName>ppt_y</p:attrName>
                                        </p:attrNameLst>
                                      </p:cBhvr>
                                      <p:rCtr x="-6406" y="13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B466832-C789-B544-BE98-5C8780531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395" y="336964"/>
            <a:ext cx="3779600" cy="6047360"/>
          </a:xfrm>
          <a:prstGeom prst="rect">
            <a:avLst/>
          </a:prstGeom>
        </p:spPr>
      </p:pic>
      <p:sp>
        <p:nvSpPr>
          <p:cNvPr id="4" name="TextBox 3">
            <a:extLst>
              <a:ext uri="{FF2B5EF4-FFF2-40B4-BE49-F238E27FC236}">
                <a16:creationId xmlns:a16="http://schemas.microsoft.com/office/drawing/2014/main" id="{AFDC4874-5DCD-AE4E-9208-AFF9471146E9}"/>
              </a:ext>
            </a:extLst>
          </p:cNvPr>
          <p:cNvSpPr txBox="1"/>
          <p:nvPr/>
        </p:nvSpPr>
        <p:spPr>
          <a:xfrm>
            <a:off x="1649864" y="739131"/>
            <a:ext cx="5306308" cy="584775"/>
          </a:xfrm>
          <a:prstGeom prst="rect">
            <a:avLst/>
          </a:prstGeom>
          <a:noFill/>
        </p:spPr>
        <p:txBody>
          <a:bodyPr wrap="square" rtlCol="0">
            <a:spAutoFit/>
          </a:bodyPr>
          <a:lstStyle/>
          <a:p>
            <a:r>
              <a:rPr lang="en-US" sz="3200" dirty="0">
                <a:solidFill>
                  <a:schemeClr val="bg1"/>
                </a:solidFill>
                <a:latin typeface="+mj-lt"/>
              </a:rPr>
              <a:t>Chatbot Experience</a:t>
            </a:r>
          </a:p>
        </p:txBody>
      </p:sp>
      <p:sp>
        <p:nvSpPr>
          <p:cNvPr id="35" name="TextBox 34">
            <a:extLst>
              <a:ext uri="{FF2B5EF4-FFF2-40B4-BE49-F238E27FC236}">
                <a16:creationId xmlns:a16="http://schemas.microsoft.com/office/drawing/2014/main" id="{264D72F1-0159-0648-8D77-391AAFE64B89}"/>
              </a:ext>
            </a:extLst>
          </p:cNvPr>
          <p:cNvSpPr txBox="1"/>
          <p:nvPr/>
        </p:nvSpPr>
        <p:spPr>
          <a:xfrm>
            <a:off x="1649864" y="1701812"/>
            <a:ext cx="5306307" cy="3902928"/>
          </a:xfrm>
          <a:prstGeom prst="rect">
            <a:avLst/>
          </a:prstGeom>
          <a:noFill/>
        </p:spPr>
        <p:txBody>
          <a:bodyPr wrap="square" rtlCol="0">
            <a:spAutoFit/>
          </a:bodyPr>
          <a:lstStyle/>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Q&amp;A search combines textual analytics, language detection, keyword equivalents to return best matched answer</a:t>
            </a:r>
          </a:p>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Customized greeting and good-bye messages</a:t>
            </a:r>
          </a:p>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Tightly coupled to FAQ/Knowledge base</a:t>
            </a:r>
          </a:p>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Full support of NLP (Natural Language Processing)</a:t>
            </a:r>
          </a:p>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Support text and voice questions</a:t>
            </a:r>
          </a:p>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Multi-language support</a:t>
            </a:r>
          </a:p>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Cloud-based, scalable to the largest enterprise organization’s needs</a:t>
            </a:r>
          </a:p>
          <a:p>
            <a:pPr>
              <a:lnSpc>
                <a:spcPct val="120000"/>
              </a:lnSpc>
              <a:spcAft>
                <a:spcPts val="1800"/>
              </a:spcAft>
            </a:pPr>
            <a:endParaRPr lang="en-US" sz="1200" dirty="0">
              <a:solidFill>
                <a:schemeClr val="bg1">
                  <a:lumMod val="75000"/>
                </a:schemeClr>
              </a:solidFill>
            </a:endParaRPr>
          </a:p>
        </p:txBody>
      </p:sp>
      <p:sp>
        <p:nvSpPr>
          <p:cNvPr id="5" name="Freeform: Shape 76">
            <a:extLst>
              <a:ext uri="{FF2B5EF4-FFF2-40B4-BE49-F238E27FC236}">
                <a16:creationId xmlns:a16="http://schemas.microsoft.com/office/drawing/2014/main" id="{0A802977-203C-9C43-9E34-61E3122A65D2}"/>
              </a:ext>
            </a:extLst>
          </p:cNvPr>
          <p:cNvSpPr/>
          <p:nvPr/>
        </p:nvSpPr>
        <p:spPr>
          <a:xfrm rot="5400000">
            <a:off x="11322079" y="24651"/>
            <a:ext cx="888971" cy="850871"/>
          </a:xfrm>
          <a:custGeom>
            <a:avLst/>
            <a:gdLst>
              <a:gd name="connsiteX0" fmla="*/ 568511 w 888971"/>
              <a:gd name="connsiteY0" fmla="*/ 0 h 850871"/>
              <a:gd name="connsiteX1" fmla="*/ 881040 w 888971"/>
              <a:gd name="connsiteY1" fmla="*/ 0 h 850871"/>
              <a:gd name="connsiteX2" fmla="*/ 888971 w 888971"/>
              <a:gd name="connsiteY2" fmla="*/ 78671 h 850871"/>
              <a:gd name="connsiteX3" fmla="*/ 116771 w 888971"/>
              <a:gd name="connsiteY3" fmla="*/ 850871 h 850871"/>
              <a:gd name="connsiteX4" fmla="*/ 0 w 888971"/>
              <a:gd name="connsiteY4" fmla="*/ 839100 h 850871"/>
              <a:gd name="connsiteX5" fmla="*/ 0 w 888971"/>
              <a:gd name="connsiteY5" fmla="*/ 521512 h 850871"/>
              <a:gd name="connsiteX6" fmla="*/ 24131 w 888971"/>
              <a:gd name="connsiteY6" fmla="*/ 529003 h 850871"/>
              <a:gd name="connsiteX7" fmla="*/ 116771 w 888971"/>
              <a:gd name="connsiteY7" fmla="*/ 538342 h 850871"/>
              <a:gd name="connsiteX8" fmla="*/ 576442 w 888971"/>
              <a:gd name="connsiteY8" fmla="*/ 78671 h 8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8971" h="850871">
                <a:moveTo>
                  <a:pt x="568511" y="0"/>
                </a:moveTo>
                <a:lnTo>
                  <a:pt x="881040" y="0"/>
                </a:lnTo>
                <a:lnTo>
                  <a:pt x="888971" y="78671"/>
                </a:lnTo>
                <a:cubicBezTo>
                  <a:pt x="888971" y="505145"/>
                  <a:pt x="543245" y="850871"/>
                  <a:pt x="116771" y="850871"/>
                </a:cubicBezTo>
                <a:lnTo>
                  <a:pt x="0" y="839100"/>
                </a:lnTo>
                <a:lnTo>
                  <a:pt x="0" y="521512"/>
                </a:lnTo>
                <a:lnTo>
                  <a:pt x="24131" y="529003"/>
                </a:lnTo>
                <a:cubicBezTo>
                  <a:pt x="54055" y="535126"/>
                  <a:pt x="85037" y="538342"/>
                  <a:pt x="116771" y="538342"/>
                </a:cubicBezTo>
                <a:cubicBezTo>
                  <a:pt x="370640" y="538342"/>
                  <a:pt x="576442" y="332540"/>
                  <a:pt x="576442" y="78671"/>
                </a:cubicBezTo>
                <a:close/>
              </a:path>
            </a:pathLst>
          </a:custGeom>
          <a:gradFill flip="none" rotWithShape="1">
            <a:gsLst>
              <a:gs pos="0">
                <a:schemeClr val="accent1"/>
              </a:gs>
              <a:gs pos="100000">
                <a:schemeClr val="accent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CB146B00-4E15-6442-95B2-3AAF9E9C1DAF}"/>
              </a:ext>
            </a:extLst>
          </p:cNvPr>
          <p:cNvGrpSpPr/>
          <p:nvPr/>
        </p:nvGrpSpPr>
        <p:grpSpPr>
          <a:xfrm>
            <a:off x="7834421" y="3190911"/>
            <a:ext cx="382903" cy="339465"/>
            <a:chOff x="549423" y="3331609"/>
            <a:chExt cx="382903" cy="339465"/>
          </a:xfrm>
        </p:grpSpPr>
        <p:sp>
          <p:nvSpPr>
            <p:cNvPr id="7" name="Freeform 7">
              <a:extLst>
                <a:ext uri="{FF2B5EF4-FFF2-40B4-BE49-F238E27FC236}">
                  <a16:creationId xmlns:a16="http://schemas.microsoft.com/office/drawing/2014/main" id="{22F8985E-ECC3-4C4D-AA3F-EF6AF5E364C5}"/>
                </a:ext>
              </a:extLst>
            </p:cNvPr>
            <p:cNvSpPr>
              <a:spLocks noEditPoints="1"/>
            </p:cNvSpPr>
            <p:nvPr/>
          </p:nvSpPr>
          <p:spPr bwMode="auto">
            <a:xfrm>
              <a:off x="632065" y="3370177"/>
              <a:ext cx="300261" cy="300897"/>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81E7158E-9D7B-B443-81DB-D1CF47F16557}"/>
                </a:ext>
              </a:extLst>
            </p:cNvPr>
            <p:cNvSpPr>
              <a:spLocks noEditPoints="1"/>
            </p:cNvSpPr>
            <p:nvPr/>
          </p:nvSpPr>
          <p:spPr bwMode="auto">
            <a:xfrm>
              <a:off x="549423" y="3331609"/>
              <a:ext cx="300261" cy="300897"/>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accent1">
                <a:lumMod val="60000"/>
                <a:lumOff val="40000"/>
              </a:schemeClr>
            </a:solidFill>
            <a:ln w="19050">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a:extLst>
              <a:ext uri="{FF2B5EF4-FFF2-40B4-BE49-F238E27FC236}">
                <a16:creationId xmlns:a16="http://schemas.microsoft.com/office/drawing/2014/main" id="{24CF5F6E-9371-5246-B8AD-71B42BF547B0}"/>
              </a:ext>
            </a:extLst>
          </p:cNvPr>
          <p:cNvGrpSpPr/>
          <p:nvPr/>
        </p:nvGrpSpPr>
        <p:grpSpPr>
          <a:xfrm>
            <a:off x="7315592" y="1428786"/>
            <a:ext cx="168220" cy="439423"/>
            <a:chOff x="454918" y="2338867"/>
            <a:chExt cx="133573" cy="348918"/>
          </a:xfrm>
        </p:grpSpPr>
        <p:sp>
          <p:nvSpPr>
            <p:cNvPr id="10" name="Freeform 5">
              <a:extLst>
                <a:ext uri="{FF2B5EF4-FFF2-40B4-BE49-F238E27FC236}">
                  <a16:creationId xmlns:a16="http://schemas.microsoft.com/office/drawing/2014/main" id="{C307F1B2-4DD2-C64C-8CFE-E7F437A50B30}"/>
                </a:ext>
              </a:extLst>
            </p:cNvPr>
            <p:cNvSpPr>
              <a:spLocks/>
            </p:cNvSpPr>
            <p:nvPr/>
          </p:nvSpPr>
          <p:spPr bwMode="auto">
            <a:xfrm rot="19800000">
              <a:off x="537560" y="2377435"/>
              <a:ext cx="50931" cy="310350"/>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05FBF092-255F-A842-B323-B4F77FA03801}"/>
                </a:ext>
              </a:extLst>
            </p:cNvPr>
            <p:cNvSpPr>
              <a:spLocks/>
            </p:cNvSpPr>
            <p:nvPr/>
          </p:nvSpPr>
          <p:spPr bwMode="auto">
            <a:xfrm rot="19800000">
              <a:off x="454918" y="2338867"/>
              <a:ext cx="50931" cy="310350"/>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accent4"/>
            </a:solidFill>
            <a:ln w="19050">
              <a:solidFill>
                <a:schemeClr val="accent4"/>
              </a:solid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19FD5942-AE1D-4546-BDBB-426BC54DE3E9}"/>
              </a:ext>
            </a:extLst>
          </p:cNvPr>
          <p:cNvGrpSpPr/>
          <p:nvPr/>
        </p:nvGrpSpPr>
        <p:grpSpPr>
          <a:xfrm>
            <a:off x="11595809" y="5200026"/>
            <a:ext cx="308412" cy="283778"/>
            <a:chOff x="10539049" y="1658299"/>
            <a:chExt cx="539607" cy="496507"/>
          </a:xfrm>
        </p:grpSpPr>
        <p:sp>
          <p:nvSpPr>
            <p:cNvPr id="13" name="Freeform 7">
              <a:extLst>
                <a:ext uri="{FF2B5EF4-FFF2-40B4-BE49-F238E27FC236}">
                  <a16:creationId xmlns:a16="http://schemas.microsoft.com/office/drawing/2014/main" id="{21E02E04-E642-6D48-969E-7ADDAED9E448}"/>
                </a:ext>
              </a:extLst>
            </p:cNvPr>
            <p:cNvSpPr>
              <a:spLocks noEditPoints="1"/>
            </p:cNvSpPr>
            <p:nvPr/>
          </p:nvSpPr>
          <p:spPr bwMode="auto">
            <a:xfrm>
              <a:off x="10621684" y="1696866"/>
              <a:ext cx="456972" cy="457940"/>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71FCF63-C0F9-0C44-9472-FDD2D1FB9042}"/>
                </a:ext>
              </a:extLst>
            </p:cNvPr>
            <p:cNvSpPr>
              <a:spLocks noEditPoints="1"/>
            </p:cNvSpPr>
            <p:nvPr/>
          </p:nvSpPr>
          <p:spPr bwMode="auto">
            <a:xfrm>
              <a:off x="10539049" y="1658299"/>
              <a:ext cx="456972" cy="457940"/>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AE732DFD-F429-5443-BAF0-999528B01026}"/>
              </a:ext>
            </a:extLst>
          </p:cNvPr>
          <p:cNvGrpSpPr/>
          <p:nvPr/>
        </p:nvGrpSpPr>
        <p:grpSpPr>
          <a:xfrm rot="19800000">
            <a:off x="11288322" y="1698934"/>
            <a:ext cx="614974" cy="489377"/>
            <a:chOff x="10545129" y="3574221"/>
            <a:chExt cx="431383" cy="343281"/>
          </a:xfrm>
        </p:grpSpPr>
        <p:sp>
          <p:nvSpPr>
            <p:cNvPr id="20" name="Freeform 8">
              <a:extLst>
                <a:ext uri="{FF2B5EF4-FFF2-40B4-BE49-F238E27FC236}">
                  <a16:creationId xmlns:a16="http://schemas.microsoft.com/office/drawing/2014/main" id="{3716FAE7-1870-CA4F-B5CF-2439D8E7522A}"/>
                </a:ext>
              </a:extLst>
            </p:cNvPr>
            <p:cNvSpPr>
              <a:spLocks noEditPoints="1"/>
            </p:cNvSpPr>
            <p:nvPr/>
          </p:nvSpPr>
          <p:spPr bwMode="auto">
            <a:xfrm rot="19800000">
              <a:off x="10627771" y="3612790"/>
              <a:ext cx="348741" cy="304712"/>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402904FA-4712-A149-8420-47004AF9451C}"/>
                </a:ext>
              </a:extLst>
            </p:cNvPr>
            <p:cNvSpPr>
              <a:spLocks noEditPoints="1"/>
            </p:cNvSpPr>
            <p:nvPr/>
          </p:nvSpPr>
          <p:spPr bwMode="auto">
            <a:xfrm rot="19800000">
              <a:off x="10545129" y="3574221"/>
              <a:ext cx="348741" cy="304712"/>
            </a:xfrm>
            <a:custGeom>
              <a:avLst/>
              <a:gdLst>
                <a:gd name="T0" fmla="*/ 1068 w 1092"/>
                <a:gd name="T1" fmla="*/ 952 h 952"/>
                <a:gd name="T2" fmla="*/ 1068 w 1092"/>
                <a:gd name="T3" fmla="*/ 952 h 952"/>
                <a:gd name="T4" fmla="*/ 25 w 1092"/>
                <a:gd name="T5" fmla="*/ 952 h 952"/>
                <a:gd name="T6" fmla="*/ 4 w 1092"/>
                <a:gd name="T7" fmla="*/ 940 h 952"/>
                <a:gd name="T8" fmla="*/ 4 w 1092"/>
                <a:gd name="T9" fmla="*/ 916 h 952"/>
                <a:gd name="T10" fmla="*/ 526 w 1092"/>
                <a:gd name="T11" fmla="*/ 12 h 952"/>
                <a:gd name="T12" fmla="*/ 547 w 1092"/>
                <a:gd name="T13" fmla="*/ 0 h 952"/>
                <a:gd name="T14" fmla="*/ 567 w 1092"/>
                <a:gd name="T15" fmla="*/ 12 h 952"/>
                <a:gd name="T16" fmla="*/ 1088 w 1092"/>
                <a:gd name="T17" fmla="*/ 914 h 952"/>
                <a:gd name="T18" fmla="*/ 1092 w 1092"/>
                <a:gd name="T19" fmla="*/ 928 h 952"/>
                <a:gd name="T20" fmla="*/ 1068 w 1092"/>
                <a:gd name="T21" fmla="*/ 952 h 952"/>
                <a:gd name="T22" fmla="*/ 66 w 1092"/>
                <a:gd name="T23" fmla="*/ 904 h 952"/>
                <a:gd name="T24" fmla="*/ 1027 w 1092"/>
                <a:gd name="T25" fmla="*/ 904 h 952"/>
                <a:gd name="T26" fmla="*/ 547 w 1092"/>
                <a:gd name="T27" fmla="*/ 72 h 952"/>
                <a:gd name="T28" fmla="*/ 66 w 1092"/>
                <a:gd name="T29" fmla="*/ 90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952">
                  <a:moveTo>
                    <a:pt x="1068" y="952"/>
                  </a:moveTo>
                  <a:cubicBezTo>
                    <a:pt x="1068" y="952"/>
                    <a:pt x="1068" y="952"/>
                    <a:pt x="1068" y="952"/>
                  </a:cubicBezTo>
                  <a:cubicBezTo>
                    <a:pt x="25" y="952"/>
                    <a:pt x="25" y="952"/>
                    <a:pt x="25" y="952"/>
                  </a:cubicBezTo>
                  <a:cubicBezTo>
                    <a:pt x="16" y="952"/>
                    <a:pt x="8" y="947"/>
                    <a:pt x="4" y="940"/>
                  </a:cubicBezTo>
                  <a:cubicBezTo>
                    <a:pt x="0" y="932"/>
                    <a:pt x="0" y="923"/>
                    <a:pt x="4" y="916"/>
                  </a:cubicBezTo>
                  <a:cubicBezTo>
                    <a:pt x="526" y="12"/>
                    <a:pt x="526" y="12"/>
                    <a:pt x="526" y="12"/>
                  </a:cubicBezTo>
                  <a:cubicBezTo>
                    <a:pt x="530" y="5"/>
                    <a:pt x="538" y="0"/>
                    <a:pt x="547" y="0"/>
                  </a:cubicBezTo>
                  <a:cubicBezTo>
                    <a:pt x="555" y="0"/>
                    <a:pt x="563" y="5"/>
                    <a:pt x="567" y="12"/>
                  </a:cubicBezTo>
                  <a:cubicBezTo>
                    <a:pt x="1088" y="914"/>
                    <a:pt x="1088" y="914"/>
                    <a:pt x="1088" y="914"/>
                  </a:cubicBezTo>
                  <a:cubicBezTo>
                    <a:pt x="1091" y="918"/>
                    <a:pt x="1092" y="923"/>
                    <a:pt x="1092" y="928"/>
                  </a:cubicBezTo>
                  <a:cubicBezTo>
                    <a:pt x="1092" y="941"/>
                    <a:pt x="1082" y="952"/>
                    <a:pt x="1068" y="952"/>
                  </a:cubicBezTo>
                  <a:close/>
                  <a:moveTo>
                    <a:pt x="66" y="904"/>
                  </a:moveTo>
                  <a:cubicBezTo>
                    <a:pt x="1027" y="904"/>
                    <a:pt x="1027" y="904"/>
                    <a:pt x="1027" y="904"/>
                  </a:cubicBezTo>
                  <a:cubicBezTo>
                    <a:pt x="547" y="72"/>
                    <a:pt x="547" y="72"/>
                    <a:pt x="547" y="72"/>
                  </a:cubicBezTo>
                  <a:lnTo>
                    <a:pt x="66" y="904"/>
                  </a:lnTo>
                  <a:close/>
                </a:path>
              </a:pathLst>
            </a:custGeom>
            <a:solidFill>
              <a:schemeClr val="accent1"/>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902302CD-EE6C-124C-B019-6584CDC189B4}"/>
              </a:ext>
            </a:extLst>
          </p:cNvPr>
          <p:cNvGrpSpPr/>
          <p:nvPr/>
        </p:nvGrpSpPr>
        <p:grpSpPr>
          <a:xfrm>
            <a:off x="7855562" y="5858037"/>
            <a:ext cx="361762" cy="318324"/>
            <a:chOff x="1408659" y="4399010"/>
            <a:chExt cx="361762" cy="318324"/>
          </a:xfrm>
        </p:grpSpPr>
        <p:sp>
          <p:nvSpPr>
            <p:cNvPr id="18" name="Freeform 6">
              <a:extLst>
                <a:ext uri="{FF2B5EF4-FFF2-40B4-BE49-F238E27FC236}">
                  <a16:creationId xmlns:a16="http://schemas.microsoft.com/office/drawing/2014/main" id="{9C7EF5E5-9581-0C4C-BE54-D45982D96919}"/>
                </a:ext>
              </a:extLst>
            </p:cNvPr>
            <p:cNvSpPr>
              <a:spLocks noEditPoints="1"/>
            </p:cNvSpPr>
            <p:nvPr/>
          </p:nvSpPr>
          <p:spPr bwMode="auto">
            <a:xfrm rot="20700000">
              <a:off x="1491301" y="4437578"/>
              <a:ext cx="279120" cy="279756"/>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AC3D943F-557E-0642-8772-A62C44A6E33E}"/>
                </a:ext>
              </a:extLst>
            </p:cNvPr>
            <p:cNvSpPr>
              <a:spLocks noEditPoints="1"/>
            </p:cNvSpPr>
            <p:nvPr/>
          </p:nvSpPr>
          <p:spPr bwMode="auto">
            <a:xfrm rot="20700000">
              <a:off x="1408659" y="4399010"/>
              <a:ext cx="279120" cy="279756"/>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accent4"/>
            </a:solidFill>
            <a:ln w="19050">
              <a:solidFill>
                <a:schemeClr val="accent4"/>
              </a:solidFill>
            </a:ln>
          </p:spPr>
          <p:txBody>
            <a:bodyPr vert="horz" wrap="square" lIns="91440" tIns="45720" rIns="91440" bIns="45720" numCol="1" anchor="t" anchorCtr="0" compatLnSpc="1">
              <a:prstTxWarp prst="textNoShape">
                <a:avLst/>
              </a:prstTxWarp>
            </a:bodyPr>
            <a:lstStyle/>
            <a:p>
              <a:endParaRPr lang="en-US" dirty="0"/>
            </a:p>
          </p:txBody>
        </p:sp>
      </p:grpSp>
      <p:sp>
        <p:nvSpPr>
          <p:cNvPr id="2" name="TextBox 1">
            <a:extLst>
              <a:ext uri="{FF2B5EF4-FFF2-40B4-BE49-F238E27FC236}">
                <a16:creationId xmlns:a16="http://schemas.microsoft.com/office/drawing/2014/main" id="{6223DBF3-2547-B041-AF28-D078821A6FA3}"/>
              </a:ext>
            </a:extLst>
          </p:cNvPr>
          <p:cNvSpPr txBox="1"/>
          <p:nvPr/>
        </p:nvSpPr>
        <p:spPr>
          <a:xfrm>
            <a:off x="8443913" y="-914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46366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indefinite" fill="hold" nodeType="withEffect">
                                  <p:stCondLst>
                                    <p:cond delay="0"/>
                                  </p:stCondLst>
                                  <p:endCondLst>
                                    <p:cond evt="onNext" delay="0">
                                      <p:tgtEl>
                                        <p:sldTgt/>
                                      </p:tgtEl>
                                    </p:cond>
                                  </p:endCondLst>
                                  <p:childTnLst>
                                    <p:animMotion origin="layout" path="M -0.00117 -0.0007 C 0.01094 0.00069 0.02109 -0.00486 0.02162 -0.0132 C 0.02266 -0.02292 0.01094 -0.02801 0.00469 -0.03056 L -0.0043 -0.0331 C -0.01055 -0.03542 -0.02174 -0.04051 -0.02135 -0.05162 C -0.02018 -0.05857 -0.01081 -0.06574 0.00143 -0.06435 C 0.01341 -0.06273 0.02305 -0.05324 0.02357 -0.04607 C 0.02227 -0.03496 0.01107 -0.03264 0.00443 -0.03195 L -0.00391 -0.03125 C -0.01107 -0.03079 -0.02226 -0.02847 -0.02266 -0.01875 C -0.02292 -0.01019 -0.01328 -0.00232 -0.00117 -0.0007 Z " pathEditMode="relative" rAng="16440000" ptsTypes="AAAAAAAAAAA">
                                      <p:cBhvr>
                                        <p:cTn id="6" dur="28000" fill="hold"/>
                                        <p:tgtEl>
                                          <p:spTgt spid="9"/>
                                        </p:tgtEl>
                                        <p:attrNameLst>
                                          <p:attrName>ppt_x</p:attrName>
                                          <p:attrName>ppt_y</p:attrName>
                                        </p:attrNameLst>
                                      </p:cBhvr>
                                      <p:rCtr x="156" y="-3171"/>
                                    </p:animMotion>
                                  </p:childTnLst>
                                </p:cTn>
                              </p:par>
                              <p:par>
                                <p:cTn id="7" presetID="1" presetClass="path" presetSubtype="0" repeatCount="indefinite" fill="hold" nodeType="withEffect">
                                  <p:stCondLst>
                                    <p:cond delay="0"/>
                                  </p:stCondLst>
                                  <p:endCondLst>
                                    <p:cond evt="onNext" delay="0">
                                      <p:tgtEl>
                                        <p:sldTgt/>
                                      </p:tgtEl>
                                    </p:cond>
                                  </p:endCondLst>
                                  <p:childTnLst>
                                    <p:animMotion origin="layout" path="M -4.58333E-6 -4.81481E-6 C 0.02527 -4.81481E-6 0.04597 -0.00509 0.04597 -0.01111 C 0.04597 -0.01712 0.02527 -0.02199 -4.58333E-6 -0.02199 C -0.02539 -0.02199 -0.04596 -0.01712 -0.04596 -0.01111 C -0.04596 -0.00509 -0.02539 -4.81481E-6 -4.58333E-6 -4.81481E-6 Z " pathEditMode="relative" rAng="0" ptsTypes="AAAAA">
                                      <p:cBhvr>
                                        <p:cTn id="8" dur="29000" fill="hold"/>
                                        <p:tgtEl>
                                          <p:spTgt spid="17"/>
                                        </p:tgtEl>
                                        <p:attrNameLst>
                                          <p:attrName>ppt_x</p:attrName>
                                          <p:attrName>ppt_y</p:attrName>
                                        </p:attrNameLst>
                                      </p:cBhvr>
                                      <p:rCtr x="0" y="-1111"/>
                                    </p:animMotion>
                                  </p:childTnLst>
                                </p:cTn>
                              </p:par>
                              <p:par>
                                <p:cTn id="9" presetID="26" presetClass="path" presetSubtype="0" repeatCount="indefinite" accel="50000" decel="50000" fill="hold" nodeType="withEffect">
                                  <p:stCondLst>
                                    <p:cond delay="0"/>
                                  </p:stCondLst>
                                  <p:endCondLst>
                                    <p:cond evt="onNext" delay="0">
                                      <p:tgtEl>
                                        <p:sldTgt/>
                                      </p:tgtEl>
                                    </p:cond>
                                  </p:endCondLst>
                                  <p:childTnLst>
                                    <p:animMotion origin="layout" path="M -0.00117 -0.00046 C -0.01015 -0.02939 -0.02083 -0.0493 -0.02565 -0.04514 C -0.03112 -0.03912 -0.02448 -0.01134 -0.02096 0.00533 L -0.01497 0.02732 C -0.01081 0.04398 -0.00456 0.07223 -0.01094 0.07801 C -0.01445 0.08264 -0.02669 0.0632 -0.03555 0.03426 C -0.04492 0.00486 -0.04713 -0.02338 -0.04362 -0.02708 C -0.03737 -0.0324 -0.02734 -0.00787 -0.02174 0.00672 L -0.0138 0.02662 C -0.00846 0.04144 0.00156 0.06574 0.00716 0.06019 C 0.01172 0.05648 0.00794 0.02871 -0.00117 -0.00046 Z " pathEditMode="relative" rAng="9060000" ptsTypes="AAAAAAAAAAA">
                                      <p:cBhvr>
                                        <p:cTn id="10" dur="38000" fill="hold"/>
                                        <p:tgtEl>
                                          <p:spTgt spid="16"/>
                                        </p:tgtEl>
                                        <p:attrNameLst>
                                          <p:attrName>ppt_x</p:attrName>
                                          <p:attrName>ppt_y</p:attrName>
                                        </p:attrNameLst>
                                      </p:cBhvr>
                                      <p:rCtr x="-1719" y="1736"/>
                                    </p:animMotion>
                                  </p:childTnLst>
                                </p:cTn>
                              </p:par>
                              <p:par>
                                <p:cTn id="11" presetID="31" presetClass="path" presetSubtype="0" repeatCount="indefinite" accel="50000" decel="50000" fill="hold" nodeType="withEffect">
                                  <p:stCondLst>
                                    <p:cond delay="0"/>
                                  </p:stCondLst>
                                  <p:endCondLst>
                                    <p:cond evt="onNext" delay="0">
                                      <p:tgtEl>
                                        <p:sldTgt/>
                                      </p:tgtEl>
                                    </p:cond>
                                  </p:endCondLst>
                                  <p:childTnLst>
                                    <p:animMotion origin="layout" path="M 0 0 C 0.002 -0.003 0.012 -0.034 0.037 -0.032 C 0.075 -0.029 0.09 -0.007 0.125 -0.029 C 0.147 -0.042 0.173 -0.075 0.192 -0.074 C 0.235 -0.073 0.244 -0.039 0.244 -0.008 C 0.245 0.036 0.189 0.073 0.121 0.077 C 0.052 0.08 -0.005 0.033 0 0 Z" pathEditMode="relative" ptsTypes="">
                                      <p:cBhvr>
                                        <p:cTn id="12" dur="40000" fill="hold"/>
                                        <p:tgtEl>
                                          <p:spTgt spid="12"/>
                                        </p:tgtEl>
                                        <p:attrNameLst>
                                          <p:attrName>ppt_x</p:attrName>
                                          <p:attrName>ppt_y</p:attrName>
                                        </p:attrNameLst>
                                      </p:cBhvr>
                                    </p:animMotion>
                                  </p:childTnLst>
                                </p:cTn>
                              </p:par>
                              <p:par>
                                <p:cTn id="13" presetID="26" presetClass="path" presetSubtype="0" repeatCount="indefinite" accel="50000" decel="50000" fill="hold" nodeType="withEffect">
                                  <p:stCondLst>
                                    <p:cond delay="0"/>
                                  </p:stCondLst>
                                  <p:endCondLst>
                                    <p:cond evt="onNext" delay="0">
                                      <p:tgtEl>
                                        <p:sldTgt/>
                                      </p:tgtEl>
                                    </p:cond>
                                  </p:endCondLst>
                                  <p:childTnLst>
                                    <p:animMotion origin="layout" path="M -3.125E-6 -0.00139 C -3.125E-6 0.0324 0.00118 0.05995 0.00274 0.05995 C 0.00456 0.05995 0.00521 0.02939 0.00547 0.01088 L 0.00573 -0.01366 C 0.00599 -0.03218 0.00664 -0.0625 0.00873 -0.0625 C 0.01003 -0.0625 0.01159 -0.03519 0.01159 -0.00139 C 0.01159 0.0324 0.01003 0.05995 0.00873 0.05995 C 0.00664 0.05995 0.00599 0.02939 0.00573 0.01088 L 0.00547 -0.01366 C 0.00521 -0.03218 0.00456 -0.0625 0.00274 -0.0625 C 0.00118 -0.0625 -3.125E-6 -0.03519 -3.125E-6 -0.00139 Z " pathEditMode="relative" rAng="0" ptsTypes="AAAAAAAAAAA">
                                      <p:cBhvr>
                                        <p:cTn id="14" dur="36000" fill="hold"/>
                                        <p:tgtEl>
                                          <p:spTgt spid="6"/>
                                        </p:tgtEl>
                                        <p:attrNameLst>
                                          <p:attrName>ppt_x</p:attrName>
                                          <p:attrName>ppt_y</p:attrName>
                                        </p:attrNameLst>
                                      </p:cBhvr>
                                      <p:rCtr x="5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F00650-EB75-6546-8B92-15AA73DA8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71" y="596348"/>
            <a:ext cx="11678349" cy="5595729"/>
          </a:xfrm>
          <a:prstGeom prst="rect">
            <a:avLst/>
          </a:prstGeom>
        </p:spPr>
      </p:pic>
    </p:spTree>
    <p:extLst>
      <p:ext uri="{BB962C8B-B14F-4D97-AF65-F5344CB8AC3E}">
        <p14:creationId xmlns:p14="http://schemas.microsoft.com/office/powerpoint/2010/main" val="2560985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B14A37-6A6B-A24E-BC2A-C0E16B950485}"/>
              </a:ext>
            </a:extLst>
          </p:cNvPr>
          <p:cNvSpPr txBox="1"/>
          <p:nvPr/>
        </p:nvSpPr>
        <p:spPr>
          <a:xfrm>
            <a:off x="970611" y="739131"/>
            <a:ext cx="5306308" cy="584775"/>
          </a:xfrm>
          <a:prstGeom prst="rect">
            <a:avLst/>
          </a:prstGeom>
          <a:noFill/>
        </p:spPr>
        <p:txBody>
          <a:bodyPr wrap="square" rtlCol="0">
            <a:spAutoFit/>
          </a:bodyPr>
          <a:lstStyle/>
          <a:p>
            <a:r>
              <a:rPr lang="en-US" sz="3200" dirty="0">
                <a:solidFill>
                  <a:schemeClr val="bg1"/>
                </a:solidFill>
                <a:latin typeface="+mj-lt"/>
              </a:rPr>
              <a:t>FAQ Experience</a:t>
            </a:r>
          </a:p>
        </p:txBody>
      </p:sp>
      <p:sp>
        <p:nvSpPr>
          <p:cNvPr id="4" name="TextBox 3">
            <a:extLst>
              <a:ext uri="{FF2B5EF4-FFF2-40B4-BE49-F238E27FC236}">
                <a16:creationId xmlns:a16="http://schemas.microsoft.com/office/drawing/2014/main" id="{839F65D7-9CD8-6444-ADA0-5A4634602428}"/>
              </a:ext>
            </a:extLst>
          </p:cNvPr>
          <p:cNvSpPr txBox="1"/>
          <p:nvPr/>
        </p:nvSpPr>
        <p:spPr>
          <a:xfrm>
            <a:off x="970612" y="1701812"/>
            <a:ext cx="4138168" cy="2757999"/>
          </a:xfrm>
          <a:prstGeom prst="rect">
            <a:avLst/>
          </a:prstGeom>
          <a:noFill/>
        </p:spPr>
        <p:txBody>
          <a:bodyPr wrap="square" rtlCol="0">
            <a:spAutoFit/>
          </a:bodyPr>
          <a:lstStyle/>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An integrated platform of A.I. chatbot and clean application interface to ease the process of creating and maintaining the documentation for a software applications.</a:t>
            </a:r>
          </a:p>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Documentation and FAQ are updated in real time, assisted by Insights into knowledge base gaps and customers’ questions and requests.</a:t>
            </a:r>
          </a:p>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Seamless integration between search and dialog</a:t>
            </a:r>
          </a:p>
          <a:p>
            <a:pPr marL="171450" indent="-171450">
              <a:lnSpc>
                <a:spcPct val="120000"/>
              </a:lnSpc>
              <a:spcAft>
                <a:spcPts val="1800"/>
              </a:spcAft>
              <a:buFont typeface="Arial" panose="020B0604020202020204" pitchFamily="34" charset="0"/>
              <a:buChar char="•"/>
            </a:pPr>
            <a:endParaRPr lang="en-US" sz="1200" dirty="0">
              <a:solidFill>
                <a:schemeClr val="bg1">
                  <a:lumMod val="75000"/>
                </a:schemeClr>
              </a:solidFill>
            </a:endParaRPr>
          </a:p>
        </p:txBody>
      </p:sp>
      <p:pic>
        <p:nvPicPr>
          <p:cNvPr id="16" name="Picture Placeholder 15">
            <a:extLst>
              <a:ext uri="{FF2B5EF4-FFF2-40B4-BE49-F238E27FC236}">
                <a16:creationId xmlns:a16="http://schemas.microsoft.com/office/drawing/2014/main" id="{DE2682C5-07D7-F947-8154-FEE436223D6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373738" y="1495237"/>
            <a:ext cx="5264753" cy="3294214"/>
          </a:xfrm>
        </p:spPr>
      </p:pic>
      <p:grpSp>
        <p:nvGrpSpPr>
          <p:cNvPr id="6" name="Group 5">
            <a:extLst>
              <a:ext uri="{FF2B5EF4-FFF2-40B4-BE49-F238E27FC236}">
                <a16:creationId xmlns:a16="http://schemas.microsoft.com/office/drawing/2014/main" id="{5E9FB7CF-80B3-6F4E-AB40-DA27ABCA9C1C}"/>
              </a:ext>
            </a:extLst>
          </p:cNvPr>
          <p:cNvGrpSpPr/>
          <p:nvPr/>
        </p:nvGrpSpPr>
        <p:grpSpPr>
          <a:xfrm>
            <a:off x="6229685" y="739132"/>
            <a:ext cx="308416" cy="283778"/>
            <a:chOff x="10539042" y="1658299"/>
            <a:chExt cx="539614" cy="496507"/>
          </a:xfrm>
        </p:grpSpPr>
        <p:sp>
          <p:nvSpPr>
            <p:cNvPr id="7" name="Freeform 7">
              <a:extLst>
                <a:ext uri="{FF2B5EF4-FFF2-40B4-BE49-F238E27FC236}">
                  <a16:creationId xmlns:a16="http://schemas.microsoft.com/office/drawing/2014/main" id="{B4AD7724-D7C5-DA46-A44A-FF1F96F0F428}"/>
                </a:ext>
              </a:extLst>
            </p:cNvPr>
            <p:cNvSpPr>
              <a:spLocks noEditPoints="1"/>
            </p:cNvSpPr>
            <p:nvPr/>
          </p:nvSpPr>
          <p:spPr bwMode="auto">
            <a:xfrm>
              <a:off x="10621684" y="1696866"/>
              <a:ext cx="456972" cy="457940"/>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E64AE82A-7DED-3840-9420-AFFC29E7459D}"/>
                </a:ext>
              </a:extLst>
            </p:cNvPr>
            <p:cNvSpPr>
              <a:spLocks noEditPoints="1"/>
            </p:cNvSpPr>
            <p:nvPr/>
          </p:nvSpPr>
          <p:spPr bwMode="auto">
            <a:xfrm>
              <a:off x="10539042" y="1658299"/>
              <a:ext cx="456972" cy="457940"/>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accent2"/>
            </a:solidFill>
            <a:ln w="19050">
              <a:solidFill>
                <a:schemeClr val="accent2"/>
              </a:solid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a:extLst>
              <a:ext uri="{FF2B5EF4-FFF2-40B4-BE49-F238E27FC236}">
                <a16:creationId xmlns:a16="http://schemas.microsoft.com/office/drawing/2014/main" id="{1798D815-84DA-1045-A34C-0B3910D0B3A7}"/>
              </a:ext>
            </a:extLst>
          </p:cNvPr>
          <p:cNvGrpSpPr/>
          <p:nvPr/>
        </p:nvGrpSpPr>
        <p:grpSpPr>
          <a:xfrm>
            <a:off x="6088158" y="3713179"/>
            <a:ext cx="222632" cy="195900"/>
            <a:chOff x="1408659" y="4399010"/>
            <a:chExt cx="361762" cy="318324"/>
          </a:xfrm>
        </p:grpSpPr>
        <p:sp>
          <p:nvSpPr>
            <p:cNvPr id="10" name="Freeform 6">
              <a:extLst>
                <a:ext uri="{FF2B5EF4-FFF2-40B4-BE49-F238E27FC236}">
                  <a16:creationId xmlns:a16="http://schemas.microsoft.com/office/drawing/2014/main" id="{B5E7662C-BBB1-184A-BF2E-88605F41C133}"/>
                </a:ext>
              </a:extLst>
            </p:cNvPr>
            <p:cNvSpPr>
              <a:spLocks noEditPoints="1"/>
            </p:cNvSpPr>
            <p:nvPr/>
          </p:nvSpPr>
          <p:spPr bwMode="auto">
            <a:xfrm rot="20700000">
              <a:off x="1491301" y="4437578"/>
              <a:ext cx="279120" cy="279756"/>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CA8FA74E-EF62-EF49-84F0-6502CAB30777}"/>
                </a:ext>
              </a:extLst>
            </p:cNvPr>
            <p:cNvSpPr>
              <a:spLocks noEditPoints="1"/>
            </p:cNvSpPr>
            <p:nvPr/>
          </p:nvSpPr>
          <p:spPr bwMode="auto">
            <a:xfrm rot="20700000">
              <a:off x="1408659" y="4399010"/>
              <a:ext cx="279120" cy="279756"/>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accent1"/>
            </a:solidFill>
            <a:ln w="19050">
              <a:solidFill>
                <a:schemeClr val="accent1"/>
              </a:solid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13DA0B07-AA80-4A46-B068-E3D35C5121C0}"/>
              </a:ext>
            </a:extLst>
          </p:cNvPr>
          <p:cNvGrpSpPr/>
          <p:nvPr/>
        </p:nvGrpSpPr>
        <p:grpSpPr>
          <a:xfrm>
            <a:off x="5589108" y="2235945"/>
            <a:ext cx="198924" cy="155118"/>
            <a:chOff x="1453368" y="1325519"/>
            <a:chExt cx="198924" cy="155118"/>
          </a:xfrm>
        </p:grpSpPr>
        <p:sp>
          <p:nvSpPr>
            <p:cNvPr id="13" name="Freeform 9">
              <a:extLst>
                <a:ext uri="{FF2B5EF4-FFF2-40B4-BE49-F238E27FC236}">
                  <a16:creationId xmlns:a16="http://schemas.microsoft.com/office/drawing/2014/main" id="{79D96D13-267D-154D-B343-389E5696AE0B}"/>
                </a:ext>
              </a:extLst>
            </p:cNvPr>
            <p:cNvSpPr>
              <a:spLocks noEditPoints="1"/>
            </p:cNvSpPr>
            <p:nvPr/>
          </p:nvSpPr>
          <p:spPr bwMode="auto">
            <a:xfrm>
              <a:off x="1536010" y="1364087"/>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3CE4CF70-51AF-7B4F-982D-8FB22F7CF442}"/>
                </a:ext>
              </a:extLst>
            </p:cNvPr>
            <p:cNvSpPr>
              <a:spLocks noEditPoints="1"/>
            </p:cNvSpPr>
            <p:nvPr/>
          </p:nvSpPr>
          <p:spPr bwMode="auto">
            <a:xfrm>
              <a:off x="1453368" y="1325519"/>
              <a:ext cx="116282" cy="116550"/>
            </a:xfrm>
            <a:custGeom>
              <a:avLst/>
              <a:gdLst>
                <a:gd name="T0" fmla="*/ 108 w 216"/>
                <a:gd name="T1" fmla="*/ 216 h 216"/>
                <a:gd name="T2" fmla="*/ 0 w 216"/>
                <a:gd name="T3" fmla="*/ 108 h 216"/>
                <a:gd name="T4" fmla="*/ 108 w 216"/>
                <a:gd name="T5" fmla="*/ 0 h 216"/>
                <a:gd name="T6" fmla="*/ 216 w 216"/>
                <a:gd name="T7" fmla="*/ 108 h 216"/>
                <a:gd name="T8" fmla="*/ 108 w 216"/>
                <a:gd name="T9" fmla="*/ 216 h 216"/>
                <a:gd name="T10" fmla="*/ 108 w 216"/>
                <a:gd name="T11" fmla="*/ 48 h 216"/>
                <a:gd name="T12" fmla="*/ 48 w 216"/>
                <a:gd name="T13" fmla="*/ 108 h 216"/>
                <a:gd name="T14" fmla="*/ 108 w 216"/>
                <a:gd name="T15" fmla="*/ 168 h 216"/>
                <a:gd name="T16" fmla="*/ 168 w 216"/>
                <a:gd name="T17" fmla="*/ 108 h 216"/>
                <a:gd name="T18" fmla="*/ 108 w 216"/>
                <a:gd name="T19"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16">
                  <a:moveTo>
                    <a:pt x="108" y="216"/>
                  </a:moveTo>
                  <a:cubicBezTo>
                    <a:pt x="48" y="216"/>
                    <a:pt x="0" y="168"/>
                    <a:pt x="0" y="108"/>
                  </a:cubicBezTo>
                  <a:cubicBezTo>
                    <a:pt x="0" y="48"/>
                    <a:pt x="48" y="0"/>
                    <a:pt x="108" y="0"/>
                  </a:cubicBezTo>
                  <a:cubicBezTo>
                    <a:pt x="168" y="0"/>
                    <a:pt x="216" y="48"/>
                    <a:pt x="216" y="108"/>
                  </a:cubicBezTo>
                  <a:cubicBezTo>
                    <a:pt x="216" y="168"/>
                    <a:pt x="168" y="216"/>
                    <a:pt x="108" y="216"/>
                  </a:cubicBezTo>
                  <a:close/>
                  <a:moveTo>
                    <a:pt x="108" y="48"/>
                  </a:moveTo>
                  <a:cubicBezTo>
                    <a:pt x="75" y="48"/>
                    <a:pt x="48" y="75"/>
                    <a:pt x="48" y="108"/>
                  </a:cubicBezTo>
                  <a:cubicBezTo>
                    <a:pt x="48" y="141"/>
                    <a:pt x="75" y="168"/>
                    <a:pt x="108" y="168"/>
                  </a:cubicBezTo>
                  <a:cubicBezTo>
                    <a:pt x="141" y="168"/>
                    <a:pt x="168" y="141"/>
                    <a:pt x="168" y="108"/>
                  </a:cubicBezTo>
                  <a:cubicBezTo>
                    <a:pt x="168" y="75"/>
                    <a:pt x="141" y="48"/>
                    <a:pt x="108" y="48"/>
                  </a:cubicBezTo>
                  <a:close/>
                </a:path>
              </a:pathLst>
            </a:custGeom>
            <a:solidFill>
              <a:schemeClr val="accent4"/>
            </a:solidFill>
            <a:ln w="19050">
              <a:solidFill>
                <a:schemeClr val="accent4"/>
              </a:solid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83E39706-5771-7743-A848-79F1163CF68F}"/>
              </a:ext>
            </a:extLst>
          </p:cNvPr>
          <p:cNvGrpSpPr/>
          <p:nvPr/>
        </p:nvGrpSpPr>
        <p:grpSpPr>
          <a:xfrm>
            <a:off x="11809097" y="125480"/>
            <a:ext cx="382903" cy="339465"/>
            <a:chOff x="549423" y="3331609"/>
            <a:chExt cx="382903" cy="339465"/>
          </a:xfrm>
        </p:grpSpPr>
        <p:sp>
          <p:nvSpPr>
            <p:cNvPr id="18" name="Freeform 7">
              <a:extLst>
                <a:ext uri="{FF2B5EF4-FFF2-40B4-BE49-F238E27FC236}">
                  <a16:creationId xmlns:a16="http://schemas.microsoft.com/office/drawing/2014/main" id="{FD568632-F4E1-E546-9090-352E3612EDD5}"/>
                </a:ext>
              </a:extLst>
            </p:cNvPr>
            <p:cNvSpPr>
              <a:spLocks noEditPoints="1"/>
            </p:cNvSpPr>
            <p:nvPr/>
          </p:nvSpPr>
          <p:spPr bwMode="auto">
            <a:xfrm>
              <a:off x="632065" y="3370177"/>
              <a:ext cx="300261" cy="300897"/>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19" name="Freeform 18">
              <a:extLst>
                <a:ext uri="{FF2B5EF4-FFF2-40B4-BE49-F238E27FC236}">
                  <a16:creationId xmlns:a16="http://schemas.microsoft.com/office/drawing/2014/main" id="{AD4704CA-6674-3340-8568-485125E65529}"/>
                </a:ext>
              </a:extLst>
            </p:cNvPr>
            <p:cNvSpPr>
              <a:spLocks noEditPoints="1"/>
            </p:cNvSpPr>
            <p:nvPr/>
          </p:nvSpPr>
          <p:spPr bwMode="auto">
            <a:xfrm>
              <a:off x="549423" y="3331609"/>
              <a:ext cx="300261" cy="300897"/>
            </a:xfrm>
            <a:custGeom>
              <a:avLst/>
              <a:gdLst>
                <a:gd name="T0" fmla="*/ 470 w 940"/>
                <a:gd name="T1" fmla="*/ 940 h 940"/>
                <a:gd name="T2" fmla="*/ 0 w 940"/>
                <a:gd name="T3" fmla="*/ 470 h 940"/>
                <a:gd name="T4" fmla="*/ 470 w 940"/>
                <a:gd name="T5" fmla="*/ 0 h 940"/>
                <a:gd name="T6" fmla="*/ 940 w 940"/>
                <a:gd name="T7" fmla="*/ 470 h 940"/>
                <a:gd name="T8" fmla="*/ 470 w 940"/>
                <a:gd name="T9" fmla="*/ 940 h 940"/>
                <a:gd name="T10" fmla="*/ 470 w 940"/>
                <a:gd name="T11" fmla="*/ 48 h 940"/>
                <a:gd name="T12" fmla="*/ 48 w 940"/>
                <a:gd name="T13" fmla="*/ 470 h 940"/>
                <a:gd name="T14" fmla="*/ 470 w 940"/>
                <a:gd name="T15" fmla="*/ 892 h 940"/>
                <a:gd name="T16" fmla="*/ 892 w 940"/>
                <a:gd name="T17" fmla="*/ 470 h 940"/>
                <a:gd name="T18" fmla="*/ 470 w 940"/>
                <a:gd name="T19" fmla="*/ 48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0" h="940">
                  <a:moveTo>
                    <a:pt x="470" y="940"/>
                  </a:moveTo>
                  <a:cubicBezTo>
                    <a:pt x="211" y="940"/>
                    <a:pt x="0" y="729"/>
                    <a:pt x="0" y="470"/>
                  </a:cubicBezTo>
                  <a:cubicBezTo>
                    <a:pt x="0" y="211"/>
                    <a:pt x="211" y="0"/>
                    <a:pt x="470" y="0"/>
                  </a:cubicBezTo>
                  <a:cubicBezTo>
                    <a:pt x="729" y="0"/>
                    <a:pt x="940" y="211"/>
                    <a:pt x="940" y="470"/>
                  </a:cubicBezTo>
                  <a:cubicBezTo>
                    <a:pt x="940" y="729"/>
                    <a:pt x="729" y="940"/>
                    <a:pt x="470" y="940"/>
                  </a:cubicBezTo>
                  <a:close/>
                  <a:moveTo>
                    <a:pt x="470" y="48"/>
                  </a:moveTo>
                  <a:cubicBezTo>
                    <a:pt x="237" y="48"/>
                    <a:pt x="48" y="237"/>
                    <a:pt x="48" y="470"/>
                  </a:cubicBezTo>
                  <a:cubicBezTo>
                    <a:pt x="48" y="703"/>
                    <a:pt x="237" y="892"/>
                    <a:pt x="470" y="892"/>
                  </a:cubicBezTo>
                  <a:cubicBezTo>
                    <a:pt x="703" y="892"/>
                    <a:pt x="892" y="703"/>
                    <a:pt x="892" y="470"/>
                  </a:cubicBezTo>
                  <a:cubicBezTo>
                    <a:pt x="892" y="237"/>
                    <a:pt x="703" y="48"/>
                    <a:pt x="470" y="48"/>
                  </a:cubicBezTo>
                  <a:close/>
                </a:path>
              </a:pathLst>
            </a:custGeom>
            <a:solidFill>
              <a:schemeClr val="accent1">
                <a:lumMod val="60000"/>
                <a:lumOff val="40000"/>
              </a:schemeClr>
            </a:solidFill>
            <a:ln w="19050">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36C1A0CF-06FF-2C4A-8A08-99CA59ACE8B9}"/>
              </a:ext>
            </a:extLst>
          </p:cNvPr>
          <p:cNvGrpSpPr/>
          <p:nvPr/>
        </p:nvGrpSpPr>
        <p:grpSpPr>
          <a:xfrm>
            <a:off x="11875117" y="5688825"/>
            <a:ext cx="168220" cy="439422"/>
            <a:chOff x="454918" y="2338868"/>
            <a:chExt cx="133573" cy="348917"/>
          </a:xfrm>
        </p:grpSpPr>
        <p:sp>
          <p:nvSpPr>
            <p:cNvPr id="21" name="Freeform 5">
              <a:extLst>
                <a:ext uri="{FF2B5EF4-FFF2-40B4-BE49-F238E27FC236}">
                  <a16:creationId xmlns:a16="http://schemas.microsoft.com/office/drawing/2014/main" id="{6F9F3389-47BA-9B4E-9F97-4E833CB1B834}"/>
                </a:ext>
              </a:extLst>
            </p:cNvPr>
            <p:cNvSpPr>
              <a:spLocks/>
            </p:cNvSpPr>
            <p:nvPr/>
          </p:nvSpPr>
          <p:spPr bwMode="auto">
            <a:xfrm rot="19800000">
              <a:off x="537560" y="2377435"/>
              <a:ext cx="50931" cy="310350"/>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968B2DE7-5C25-104C-ABC9-D9BAEF3A3112}"/>
                </a:ext>
              </a:extLst>
            </p:cNvPr>
            <p:cNvSpPr>
              <a:spLocks/>
            </p:cNvSpPr>
            <p:nvPr/>
          </p:nvSpPr>
          <p:spPr bwMode="auto">
            <a:xfrm rot="19800000">
              <a:off x="454918" y="2338868"/>
              <a:ext cx="50931" cy="310350"/>
            </a:xfrm>
            <a:custGeom>
              <a:avLst/>
              <a:gdLst>
                <a:gd name="T0" fmla="*/ 34 w 138"/>
                <a:gd name="T1" fmla="*/ 841 h 841"/>
                <a:gd name="T2" fmla="*/ 18 w 138"/>
                <a:gd name="T3" fmla="*/ 835 h 841"/>
                <a:gd name="T4" fmla="*/ 16 w 138"/>
                <a:gd name="T5" fmla="*/ 801 h 841"/>
                <a:gd name="T6" fmla="*/ 79 w 138"/>
                <a:gd name="T7" fmla="*/ 729 h 841"/>
                <a:gd name="T8" fmla="*/ 17 w 138"/>
                <a:gd name="T9" fmla="*/ 654 h 841"/>
                <a:gd name="T10" fmla="*/ 18 w 138"/>
                <a:gd name="T11" fmla="*/ 624 h 841"/>
                <a:gd name="T12" fmla="*/ 81 w 138"/>
                <a:gd name="T13" fmla="*/ 549 h 841"/>
                <a:gd name="T14" fmla="*/ 20 w 138"/>
                <a:gd name="T15" fmla="*/ 476 h 841"/>
                <a:gd name="T16" fmla="*/ 20 w 138"/>
                <a:gd name="T17" fmla="*/ 445 h 841"/>
                <a:gd name="T18" fmla="*/ 71 w 138"/>
                <a:gd name="T19" fmla="*/ 388 h 841"/>
                <a:gd name="T20" fmla="*/ 7 w 138"/>
                <a:gd name="T21" fmla="*/ 310 h 841"/>
                <a:gd name="T22" fmla="*/ 8 w 138"/>
                <a:gd name="T23" fmla="*/ 279 h 841"/>
                <a:gd name="T24" fmla="*/ 71 w 138"/>
                <a:gd name="T25" fmla="*/ 208 h 841"/>
                <a:gd name="T26" fmla="*/ 7 w 138"/>
                <a:gd name="T27" fmla="*/ 130 h 841"/>
                <a:gd name="T28" fmla="*/ 8 w 138"/>
                <a:gd name="T29" fmla="*/ 100 h 841"/>
                <a:gd name="T30" fmla="*/ 82 w 138"/>
                <a:gd name="T31" fmla="*/ 12 h 841"/>
                <a:gd name="T32" fmla="*/ 115 w 138"/>
                <a:gd name="T33" fmla="*/ 9 h 841"/>
                <a:gd name="T34" fmla="*/ 118 w 138"/>
                <a:gd name="T35" fmla="*/ 42 h 841"/>
                <a:gd name="T36" fmla="*/ 57 w 138"/>
                <a:gd name="T37" fmla="*/ 115 h 841"/>
                <a:gd name="T38" fmla="*/ 121 w 138"/>
                <a:gd name="T39" fmla="*/ 194 h 841"/>
                <a:gd name="T40" fmla="*/ 120 w 138"/>
                <a:gd name="T41" fmla="*/ 225 h 841"/>
                <a:gd name="T42" fmla="*/ 57 w 138"/>
                <a:gd name="T43" fmla="*/ 296 h 841"/>
                <a:gd name="T44" fmla="*/ 121 w 138"/>
                <a:gd name="T45" fmla="*/ 374 h 841"/>
                <a:gd name="T46" fmla="*/ 120 w 138"/>
                <a:gd name="T47" fmla="*/ 405 h 841"/>
                <a:gd name="T48" fmla="*/ 70 w 138"/>
                <a:gd name="T49" fmla="*/ 461 h 841"/>
                <a:gd name="T50" fmla="*/ 130 w 138"/>
                <a:gd name="T51" fmla="*/ 534 h 841"/>
                <a:gd name="T52" fmla="*/ 130 w 138"/>
                <a:gd name="T53" fmla="*/ 564 h 841"/>
                <a:gd name="T54" fmla="*/ 67 w 138"/>
                <a:gd name="T55" fmla="*/ 639 h 841"/>
                <a:gd name="T56" fmla="*/ 129 w 138"/>
                <a:gd name="T57" fmla="*/ 714 h 841"/>
                <a:gd name="T58" fmla="*/ 128 w 138"/>
                <a:gd name="T59" fmla="*/ 745 h 841"/>
                <a:gd name="T60" fmla="*/ 52 w 138"/>
                <a:gd name="T61" fmla="*/ 833 h 841"/>
                <a:gd name="T62" fmla="*/ 34 w 138"/>
                <a:gd name="T63"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841">
                  <a:moveTo>
                    <a:pt x="34" y="841"/>
                  </a:moveTo>
                  <a:cubicBezTo>
                    <a:pt x="28" y="841"/>
                    <a:pt x="23" y="839"/>
                    <a:pt x="18" y="835"/>
                  </a:cubicBezTo>
                  <a:cubicBezTo>
                    <a:pt x="8" y="827"/>
                    <a:pt x="7" y="811"/>
                    <a:pt x="16" y="801"/>
                  </a:cubicBezTo>
                  <a:cubicBezTo>
                    <a:pt x="79" y="729"/>
                    <a:pt x="79" y="729"/>
                    <a:pt x="79" y="729"/>
                  </a:cubicBezTo>
                  <a:cubicBezTo>
                    <a:pt x="17" y="654"/>
                    <a:pt x="17" y="654"/>
                    <a:pt x="17" y="654"/>
                  </a:cubicBezTo>
                  <a:cubicBezTo>
                    <a:pt x="10" y="645"/>
                    <a:pt x="10" y="632"/>
                    <a:pt x="18" y="624"/>
                  </a:cubicBezTo>
                  <a:cubicBezTo>
                    <a:pt x="81" y="549"/>
                    <a:pt x="81" y="549"/>
                    <a:pt x="81" y="549"/>
                  </a:cubicBezTo>
                  <a:cubicBezTo>
                    <a:pt x="20" y="476"/>
                    <a:pt x="20" y="476"/>
                    <a:pt x="20" y="476"/>
                  </a:cubicBezTo>
                  <a:cubicBezTo>
                    <a:pt x="12" y="467"/>
                    <a:pt x="12" y="454"/>
                    <a:pt x="20" y="445"/>
                  </a:cubicBezTo>
                  <a:cubicBezTo>
                    <a:pt x="71" y="388"/>
                    <a:pt x="71" y="388"/>
                    <a:pt x="71" y="388"/>
                  </a:cubicBezTo>
                  <a:cubicBezTo>
                    <a:pt x="7" y="310"/>
                    <a:pt x="7" y="310"/>
                    <a:pt x="7" y="310"/>
                  </a:cubicBezTo>
                  <a:cubicBezTo>
                    <a:pt x="0" y="301"/>
                    <a:pt x="0" y="288"/>
                    <a:pt x="8" y="279"/>
                  </a:cubicBezTo>
                  <a:cubicBezTo>
                    <a:pt x="71" y="208"/>
                    <a:pt x="71" y="208"/>
                    <a:pt x="71" y="208"/>
                  </a:cubicBezTo>
                  <a:cubicBezTo>
                    <a:pt x="7" y="130"/>
                    <a:pt x="7" y="130"/>
                    <a:pt x="7" y="130"/>
                  </a:cubicBezTo>
                  <a:cubicBezTo>
                    <a:pt x="0" y="121"/>
                    <a:pt x="0" y="108"/>
                    <a:pt x="8" y="100"/>
                  </a:cubicBezTo>
                  <a:cubicBezTo>
                    <a:pt x="82" y="12"/>
                    <a:pt x="82" y="12"/>
                    <a:pt x="82" y="12"/>
                  </a:cubicBezTo>
                  <a:cubicBezTo>
                    <a:pt x="90" y="1"/>
                    <a:pt x="105" y="0"/>
                    <a:pt x="115" y="9"/>
                  </a:cubicBezTo>
                  <a:cubicBezTo>
                    <a:pt x="126" y="17"/>
                    <a:pt x="127" y="32"/>
                    <a:pt x="118" y="42"/>
                  </a:cubicBezTo>
                  <a:cubicBezTo>
                    <a:pt x="57" y="115"/>
                    <a:pt x="57" y="115"/>
                    <a:pt x="57" y="115"/>
                  </a:cubicBezTo>
                  <a:cubicBezTo>
                    <a:pt x="121" y="194"/>
                    <a:pt x="121" y="194"/>
                    <a:pt x="121" y="194"/>
                  </a:cubicBezTo>
                  <a:cubicBezTo>
                    <a:pt x="128" y="203"/>
                    <a:pt x="128" y="216"/>
                    <a:pt x="120" y="225"/>
                  </a:cubicBezTo>
                  <a:cubicBezTo>
                    <a:pt x="57" y="296"/>
                    <a:pt x="57" y="296"/>
                    <a:pt x="57" y="296"/>
                  </a:cubicBezTo>
                  <a:cubicBezTo>
                    <a:pt x="121" y="374"/>
                    <a:pt x="121" y="374"/>
                    <a:pt x="121" y="374"/>
                  </a:cubicBezTo>
                  <a:cubicBezTo>
                    <a:pt x="128" y="383"/>
                    <a:pt x="128" y="396"/>
                    <a:pt x="120" y="405"/>
                  </a:cubicBezTo>
                  <a:cubicBezTo>
                    <a:pt x="70" y="461"/>
                    <a:pt x="70" y="461"/>
                    <a:pt x="70" y="461"/>
                  </a:cubicBezTo>
                  <a:cubicBezTo>
                    <a:pt x="130" y="534"/>
                    <a:pt x="130" y="534"/>
                    <a:pt x="130" y="534"/>
                  </a:cubicBezTo>
                  <a:cubicBezTo>
                    <a:pt x="138" y="542"/>
                    <a:pt x="138" y="556"/>
                    <a:pt x="130" y="564"/>
                  </a:cubicBezTo>
                  <a:cubicBezTo>
                    <a:pt x="67" y="639"/>
                    <a:pt x="67" y="639"/>
                    <a:pt x="67" y="639"/>
                  </a:cubicBezTo>
                  <a:cubicBezTo>
                    <a:pt x="129" y="714"/>
                    <a:pt x="129" y="714"/>
                    <a:pt x="129" y="714"/>
                  </a:cubicBezTo>
                  <a:cubicBezTo>
                    <a:pt x="136" y="723"/>
                    <a:pt x="136" y="736"/>
                    <a:pt x="128" y="745"/>
                  </a:cubicBezTo>
                  <a:cubicBezTo>
                    <a:pt x="52" y="833"/>
                    <a:pt x="52" y="833"/>
                    <a:pt x="52" y="833"/>
                  </a:cubicBezTo>
                  <a:cubicBezTo>
                    <a:pt x="47" y="838"/>
                    <a:pt x="41" y="841"/>
                    <a:pt x="34" y="841"/>
                  </a:cubicBezTo>
                  <a:close/>
                </a:path>
              </a:pathLst>
            </a:custGeom>
            <a:solidFill>
              <a:schemeClr val="accent4"/>
            </a:solidFill>
            <a:ln w="19050">
              <a:solidFill>
                <a:schemeClr val="accent4"/>
              </a:solidFill>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38CA77EB-8D6E-D140-BAC1-16469537DDE9}"/>
              </a:ext>
            </a:extLst>
          </p:cNvPr>
          <p:cNvGrpSpPr/>
          <p:nvPr/>
        </p:nvGrpSpPr>
        <p:grpSpPr>
          <a:xfrm>
            <a:off x="11640458" y="1133815"/>
            <a:ext cx="361762" cy="318324"/>
            <a:chOff x="1408659" y="4399010"/>
            <a:chExt cx="361762" cy="318324"/>
          </a:xfrm>
        </p:grpSpPr>
        <p:sp>
          <p:nvSpPr>
            <p:cNvPr id="24" name="Freeform 6">
              <a:extLst>
                <a:ext uri="{FF2B5EF4-FFF2-40B4-BE49-F238E27FC236}">
                  <a16:creationId xmlns:a16="http://schemas.microsoft.com/office/drawing/2014/main" id="{BABC5084-060A-974C-8E81-B7C08B2A90B3}"/>
                </a:ext>
              </a:extLst>
            </p:cNvPr>
            <p:cNvSpPr>
              <a:spLocks noEditPoints="1"/>
            </p:cNvSpPr>
            <p:nvPr/>
          </p:nvSpPr>
          <p:spPr bwMode="auto">
            <a:xfrm rot="20700000">
              <a:off x="1491301" y="4437578"/>
              <a:ext cx="279120" cy="279756"/>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bg1">
                <a:alpha val="8000"/>
              </a:schemeClr>
            </a:solidFill>
            <a:ln w="25400">
              <a:noFill/>
            </a:ln>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D494E14B-D624-9544-B4DD-4AF1FAB93BDB}"/>
                </a:ext>
              </a:extLst>
            </p:cNvPr>
            <p:cNvSpPr>
              <a:spLocks noEditPoints="1"/>
            </p:cNvSpPr>
            <p:nvPr/>
          </p:nvSpPr>
          <p:spPr bwMode="auto">
            <a:xfrm rot="20700000">
              <a:off x="1408659" y="4399010"/>
              <a:ext cx="279120" cy="279756"/>
            </a:xfrm>
            <a:custGeom>
              <a:avLst/>
              <a:gdLst>
                <a:gd name="T0" fmla="*/ 850 w 874"/>
                <a:gd name="T1" fmla="*/ 874 h 874"/>
                <a:gd name="T2" fmla="*/ 24 w 874"/>
                <a:gd name="T3" fmla="*/ 874 h 874"/>
                <a:gd name="T4" fmla="*/ 0 w 874"/>
                <a:gd name="T5" fmla="*/ 850 h 874"/>
                <a:gd name="T6" fmla="*/ 0 w 874"/>
                <a:gd name="T7" fmla="*/ 24 h 874"/>
                <a:gd name="T8" fmla="*/ 24 w 874"/>
                <a:gd name="T9" fmla="*/ 0 h 874"/>
                <a:gd name="T10" fmla="*/ 850 w 874"/>
                <a:gd name="T11" fmla="*/ 0 h 874"/>
                <a:gd name="T12" fmla="*/ 874 w 874"/>
                <a:gd name="T13" fmla="*/ 24 h 874"/>
                <a:gd name="T14" fmla="*/ 874 w 874"/>
                <a:gd name="T15" fmla="*/ 850 h 874"/>
                <a:gd name="T16" fmla="*/ 850 w 874"/>
                <a:gd name="T17" fmla="*/ 874 h 874"/>
                <a:gd name="T18" fmla="*/ 48 w 874"/>
                <a:gd name="T19" fmla="*/ 826 h 874"/>
                <a:gd name="T20" fmla="*/ 826 w 874"/>
                <a:gd name="T21" fmla="*/ 826 h 874"/>
                <a:gd name="T22" fmla="*/ 826 w 874"/>
                <a:gd name="T23" fmla="*/ 48 h 874"/>
                <a:gd name="T24" fmla="*/ 48 w 874"/>
                <a:gd name="T25" fmla="*/ 48 h 874"/>
                <a:gd name="T26" fmla="*/ 48 w 874"/>
                <a:gd name="T27" fmla="*/ 82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874">
                  <a:moveTo>
                    <a:pt x="850" y="874"/>
                  </a:moveTo>
                  <a:cubicBezTo>
                    <a:pt x="24" y="874"/>
                    <a:pt x="24" y="874"/>
                    <a:pt x="24" y="874"/>
                  </a:cubicBezTo>
                  <a:cubicBezTo>
                    <a:pt x="11" y="874"/>
                    <a:pt x="0" y="863"/>
                    <a:pt x="0" y="850"/>
                  </a:cubicBezTo>
                  <a:cubicBezTo>
                    <a:pt x="0" y="24"/>
                    <a:pt x="0" y="24"/>
                    <a:pt x="0" y="24"/>
                  </a:cubicBezTo>
                  <a:cubicBezTo>
                    <a:pt x="0" y="11"/>
                    <a:pt x="11" y="0"/>
                    <a:pt x="24" y="0"/>
                  </a:cubicBezTo>
                  <a:cubicBezTo>
                    <a:pt x="850" y="0"/>
                    <a:pt x="850" y="0"/>
                    <a:pt x="850" y="0"/>
                  </a:cubicBezTo>
                  <a:cubicBezTo>
                    <a:pt x="863" y="0"/>
                    <a:pt x="874" y="11"/>
                    <a:pt x="874" y="24"/>
                  </a:cubicBezTo>
                  <a:cubicBezTo>
                    <a:pt x="874" y="850"/>
                    <a:pt x="874" y="850"/>
                    <a:pt x="874" y="850"/>
                  </a:cubicBezTo>
                  <a:cubicBezTo>
                    <a:pt x="874" y="863"/>
                    <a:pt x="863" y="874"/>
                    <a:pt x="850" y="874"/>
                  </a:cubicBezTo>
                  <a:close/>
                  <a:moveTo>
                    <a:pt x="48" y="826"/>
                  </a:moveTo>
                  <a:cubicBezTo>
                    <a:pt x="826" y="826"/>
                    <a:pt x="826" y="826"/>
                    <a:pt x="826" y="826"/>
                  </a:cubicBezTo>
                  <a:cubicBezTo>
                    <a:pt x="826" y="48"/>
                    <a:pt x="826" y="48"/>
                    <a:pt x="826" y="48"/>
                  </a:cubicBezTo>
                  <a:cubicBezTo>
                    <a:pt x="48" y="48"/>
                    <a:pt x="48" y="48"/>
                    <a:pt x="48" y="48"/>
                  </a:cubicBezTo>
                  <a:lnTo>
                    <a:pt x="48" y="826"/>
                  </a:lnTo>
                  <a:close/>
                </a:path>
              </a:pathLst>
            </a:custGeom>
            <a:solidFill>
              <a:schemeClr val="accent4"/>
            </a:solidFill>
            <a:ln w="19050">
              <a:solidFill>
                <a:schemeClr val="accent4"/>
              </a:solid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41905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88D644-BA33-C344-B212-4E2A45E8C231}"/>
              </a:ext>
            </a:extLst>
          </p:cNvPr>
          <p:cNvSpPr txBox="1"/>
          <p:nvPr/>
        </p:nvSpPr>
        <p:spPr>
          <a:xfrm>
            <a:off x="1006769" y="739131"/>
            <a:ext cx="2258945" cy="369332"/>
          </a:xfrm>
          <a:prstGeom prst="rect">
            <a:avLst/>
          </a:prstGeom>
          <a:noFill/>
        </p:spPr>
        <p:txBody>
          <a:bodyPr wrap="square" rtlCol="0">
            <a:spAutoFit/>
          </a:bodyPr>
          <a:lstStyle/>
          <a:p>
            <a:r>
              <a:rPr lang="en-US" dirty="0">
                <a:solidFill>
                  <a:schemeClr val="bg1"/>
                </a:solidFill>
                <a:latin typeface="+mj-lt"/>
              </a:rPr>
              <a:t>FAQ Experience</a:t>
            </a:r>
          </a:p>
        </p:txBody>
      </p:sp>
      <p:sp>
        <p:nvSpPr>
          <p:cNvPr id="5" name="TextBox 4">
            <a:extLst>
              <a:ext uri="{FF2B5EF4-FFF2-40B4-BE49-F238E27FC236}">
                <a16:creationId xmlns:a16="http://schemas.microsoft.com/office/drawing/2014/main" id="{9DBBDD04-7A4A-1641-B931-ABE013905FB3}"/>
              </a:ext>
            </a:extLst>
          </p:cNvPr>
          <p:cNvSpPr txBox="1"/>
          <p:nvPr/>
        </p:nvSpPr>
        <p:spPr>
          <a:xfrm>
            <a:off x="1006769" y="1701812"/>
            <a:ext cx="2993029" cy="3432030"/>
          </a:xfrm>
          <a:prstGeom prst="rect">
            <a:avLst/>
          </a:prstGeom>
          <a:noFill/>
        </p:spPr>
        <p:txBody>
          <a:bodyPr wrap="square" rtlCol="0">
            <a:spAutoFit/>
          </a:bodyPr>
          <a:lstStyle/>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Clean interface to create and maintain application knowledge base for documentation/FAQ</a:t>
            </a:r>
          </a:p>
          <a:p>
            <a:pPr marL="171450" indent="-171450">
              <a:lnSpc>
                <a:spcPct val="120000"/>
              </a:lnSpc>
              <a:spcAft>
                <a:spcPts val="1800"/>
              </a:spcAft>
              <a:buFont typeface="Arial" panose="020B0604020202020204" pitchFamily="34" charset="0"/>
              <a:buChar char="•"/>
            </a:pPr>
            <a:r>
              <a:rPr lang="en-US" sz="1200" dirty="0" err="1">
                <a:solidFill>
                  <a:schemeClr val="bg1"/>
                </a:solidFill>
              </a:rPr>
              <a:t>Smart</a:t>
            </a:r>
            <a:r>
              <a:rPr lang="en-US" sz="1200" b="1" dirty="0" err="1">
                <a:solidFill>
                  <a:schemeClr val="bg1"/>
                </a:solidFill>
              </a:rPr>
              <a:t>FAQ</a:t>
            </a:r>
            <a:r>
              <a:rPr lang="en-US" sz="1200" dirty="0">
                <a:solidFill>
                  <a:schemeClr val="bg1"/>
                </a:solidFill>
              </a:rPr>
              <a:t> </a:t>
            </a:r>
            <a:r>
              <a:rPr lang="en-US" sz="1200" dirty="0">
                <a:solidFill>
                  <a:schemeClr val="bg1">
                    <a:lumMod val="75000"/>
                  </a:schemeClr>
                </a:solidFill>
              </a:rPr>
              <a:t>with content updated in real time</a:t>
            </a:r>
          </a:p>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FAQ content driven by insights into users’ interactions and demand</a:t>
            </a:r>
          </a:p>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Context-sensitive FAQ data presentation based on users’ URL</a:t>
            </a:r>
          </a:p>
          <a:p>
            <a:pPr marL="171450" indent="-171450">
              <a:lnSpc>
                <a:spcPct val="120000"/>
              </a:lnSpc>
              <a:spcAft>
                <a:spcPts val="1800"/>
              </a:spcAft>
              <a:buFont typeface="Arial" panose="020B0604020202020204" pitchFamily="34" charset="0"/>
              <a:buChar char="•"/>
            </a:pPr>
            <a:r>
              <a:rPr lang="en-US" sz="1200" dirty="0">
                <a:solidFill>
                  <a:schemeClr val="bg1">
                    <a:lumMod val="75000"/>
                  </a:schemeClr>
                </a:solidFill>
              </a:rPr>
              <a:t>Actionable Insights into what users ask, their pain points, and intentions</a:t>
            </a:r>
          </a:p>
        </p:txBody>
      </p:sp>
      <p:pic>
        <p:nvPicPr>
          <p:cNvPr id="14" name="Picture 13">
            <a:extLst>
              <a:ext uri="{FF2B5EF4-FFF2-40B4-BE49-F238E27FC236}">
                <a16:creationId xmlns:a16="http://schemas.microsoft.com/office/drawing/2014/main" id="{FF5CF407-EEA0-9C46-A230-585C67917F4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41428" y="0"/>
            <a:ext cx="2501900" cy="6858000"/>
          </a:xfrm>
          <a:prstGeom prst="rect">
            <a:avLst/>
          </a:prstGeom>
        </p:spPr>
      </p:pic>
      <p:pic>
        <p:nvPicPr>
          <p:cNvPr id="16" name="Picture 15">
            <a:extLst>
              <a:ext uri="{FF2B5EF4-FFF2-40B4-BE49-F238E27FC236}">
                <a16:creationId xmlns:a16="http://schemas.microsoft.com/office/drawing/2014/main" id="{6FA93A9F-8492-AF4C-A992-D30405A00CDE}"/>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965764" y="0"/>
            <a:ext cx="2514600" cy="6867144"/>
          </a:xfrm>
          <a:prstGeom prst="rect">
            <a:avLst/>
          </a:prstGeom>
        </p:spPr>
      </p:pic>
      <p:pic>
        <p:nvPicPr>
          <p:cNvPr id="19" name="Picture 18">
            <a:extLst>
              <a:ext uri="{FF2B5EF4-FFF2-40B4-BE49-F238E27FC236}">
                <a16:creationId xmlns:a16="http://schemas.microsoft.com/office/drawing/2014/main" id="{02B50155-E1D7-1B46-B1B1-E4BA21CD1AB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9690100" y="0"/>
            <a:ext cx="2514600" cy="6876288"/>
          </a:xfrm>
          <a:prstGeom prst="rect">
            <a:avLst/>
          </a:prstGeom>
        </p:spPr>
      </p:pic>
    </p:spTree>
    <p:extLst>
      <p:ext uri="{BB962C8B-B14F-4D97-AF65-F5344CB8AC3E}">
        <p14:creationId xmlns:p14="http://schemas.microsoft.com/office/powerpoint/2010/main" val="555598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ECF42B-A66F-D74F-BD12-4238D563E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1F642E2D-2356-D844-869F-5984CCC23C91}"/>
              </a:ext>
            </a:extLst>
          </p:cNvPr>
          <p:cNvGrpSpPr/>
          <p:nvPr/>
        </p:nvGrpSpPr>
        <p:grpSpPr>
          <a:xfrm>
            <a:off x="8880435" y="2887715"/>
            <a:ext cx="3009917" cy="3630946"/>
            <a:chOff x="1257283" y="2475952"/>
            <a:chExt cx="3009917" cy="3630946"/>
          </a:xfrm>
        </p:grpSpPr>
        <p:sp>
          <p:nvSpPr>
            <p:cNvPr id="7" name="Rectangle: Rounded Corners 30">
              <a:extLst>
                <a:ext uri="{FF2B5EF4-FFF2-40B4-BE49-F238E27FC236}">
                  <a16:creationId xmlns:a16="http://schemas.microsoft.com/office/drawing/2014/main" id="{37085058-416A-8F4C-86A5-60223FEABFA1}"/>
                </a:ext>
              </a:extLst>
            </p:cNvPr>
            <p:cNvSpPr/>
            <p:nvPr/>
          </p:nvSpPr>
          <p:spPr>
            <a:xfrm>
              <a:off x="1257283" y="2475952"/>
              <a:ext cx="3009917" cy="3630946"/>
            </a:xfrm>
            <a:prstGeom prst="roundRect">
              <a:avLst>
                <a:gd name="adj" fmla="val 2608"/>
              </a:avLst>
            </a:prstGeom>
            <a:gradFill flip="none" rotWithShape="1">
              <a:gsLst>
                <a:gs pos="100000">
                  <a:schemeClr val="accent4"/>
                </a:gs>
                <a:gs pos="0">
                  <a:schemeClr val="accent1"/>
                </a:gs>
              </a:gsLst>
              <a:path path="circle">
                <a:fillToRect r="100000" b="100000"/>
              </a:path>
              <a:tileRect l="-100000" t="-100000"/>
            </a:gradFill>
            <a:ln>
              <a:noFill/>
            </a:ln>
            <a:effectLst>
              <a:outerShdw blurRad="1143000" dist="546100" dir="5400000" sx="85000" sy="85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p>
          </p:txBody>
        </p:sp>
        <p:sp>
          <p:nvSpPr>
            <p:cNvPr id="10" name="TextBox 9">
              <a:extLst>
                <a:ext uri="{FF2B5EF4-FFF2-40B4-BE49-F238E27FC236}">
                  <a16:creationId xmlns:a16="http://schemas.microsoft.com/office/drawing/2014/main" id="{7429388C-6BDC-B845-AFF6-2C454F468967}"/>
                </a:ext>
              </a:extLst>
            </p:cNvPr>
            <p:cNvSpPr txBox="1"/>
            <p:nvPr/>
          </p:nvSpPr>
          <p:spPr>
            <a:xfrm>
              <a:off x="1462983" y="2759477"/>
              <a:ext cx="2598516" cy="307777"/>
            </a:xfrm>
            <a:prstGeom prst="rect">
              <a:avLst/>
            </a:prstGeom>
            <a:noFill/>
          </p:spPr>
          <p:txBody>
            <a:bodyPr wrap="square" rtlCol="0">
              <a:spAutoFit/>
            </a:bodyPr>
            <a:lstStyle/>
            <a:p>
              <a:pPr algn="ctr"/>
              <a:r>
                <a:rPr lang="en-US" sz="1400" b="1" dirty="0">
                  <a:solidFill>
                    <a:schemeClr val="bg1"/>
                  </a:solidFill>
                  <a:latin typeface="+mj-lt"/>
                </a:rPr>
                <a:t>OVERVIEW</a:t>
              </a:r>
            </a:p>
          </p:txBody>
        </p:sp>
        <p:sp>
          <p:nvSpPr>
            <p:cNvPr id="11" name="Rectangle: Rounded Corners 48">
              <a:extLst>
                <a:ext uri="{FF2B5EF4-FFF2-40B4-BE49-F238E27FC236}">
                  <a16:creationId xmlns:a16="http://schemas.microsoft.com/office/drawing/2014/main" id="{95089E21-C5D3-5442-8A98-17BDFC47DD3A}"/>
                </a:ext>
              </a:extLst>
            </p:cNvPr>
            <p:cNvSpPr/>
            <p:nvPr/>
          </p:nvSpPr>
          <p:spPr>
            <a:xfrm>
              <a:off x="1462983" y="3245385"/>
              <a:ext cx="2598516" cy="783993"/>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DB37519-CB9F-7E46-81F1-EA0B8986ECAD}"/>
                </a:ext>
              </a:extLst>
            </p:cNvPr>
            <p:cNvSpPr txBox="1"/>
            <p:nvPr/>
          </p:nvSpPr>
          <p:spPr>
            <a:xfrm>
              <a:off x="1956155" y="3412631"/>
              <a:ext cx="2026487" cy="253916"/>
            </a:xfrm>
            <a:prstGeom prst="rect">
              <a:avLst/>
            </a:prstGeom>
            <a:noFill/>
          </p:spPr>
          <p:txBody>
            <a:bodyPr wrap="square" rtlCol="0">
              <a:spAutoFit/>
            </a:bodyPr>
            <a:lstStyle/>
            <a:p>
              <a:endParaRPr lang="en-US" sz="1050" dirty="0">
                <a:solidFill>
                  <a:schemeClr val="bg1"/>
                </a:solidFill>
              </a:endParaRPr>
            </a:p>
          </p:txBody>
        </p:sp>
        <p:sp>
          <p:nvSpPr>
            <p:cNvPr id="13" name="Rectangle: Rounded Corners 51">
              <a:extLst>
                <a:ext uri="{FF2B5EF4-FFF2-40B4-BE49-F238E27FC236}">
                  <a16:creationId xmlns:a16="http://schemas.microsoft.com/office/drawing/2014/main" id="{D6C6647F-ADF8-2949-AEF6-A2650321392C}"/>
                </a:ext>
              </a:extLst>
            </p:cNvPr>
            <p:cNvSpPr/>
            <p:nvPr/>
          </p:nvSpPr>
          <p:spPr>
            <a:xfrm>
              <a:off x="1459357" y="4148838"/>
              <a:ext cx="2598516" cy="570280"/>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347282E-A997-EA48-AB78-04F8C74CED64}"/>
                </a:ext>
              </a:extLst>
            </p:cNvPr>
            <p:cNvSpPr txBox="1"/>
            <p:nvPr/>
          </p:nvSpPr>
          <p:spPr>
            <a:xfrm>
              <a:off x="1577643" y="4237376"/>
              <a:ext cx="2369197" cy="415498"/>
            </a:xfrm>
            <a:prstGeom prst="rect">
              <a:avLst/>
            </a:prstGeom>
            <a:noFill/>
          </p:spPr>
          <p:txBody>
            <a:bodyPr wrap="square" rtlCol="0">
              <a:spAutoFit/>
            </a:bodyPr>
            <a:lstStyle/>
            <a:p>
              <a:r>
                <a:rPr lang="en-US" sz="1050" dirty="0">
                  <a:solidFill>
                    <a:schemeClr val="bg1"/>
                  </a:solidFill>
                </a:rPr>
                <a:t>Sitemap URL will be set based on </a:t>
              </a:r>
            </a:p>
            <a:p>
              <a:r>
                <a:rPr lang="en-US" sz="1050" dirty="0">
                  <a:solidFill>
                    <a:schemeClr val="bg1"/>
                  </a:solidFill>
                </a:rPr>
                <a:t>the relative path</a:t>
              </a:r>
            </a:p>
          </p:txBody>
        </p:sp>
        <p:sp>
          <p:nvSpPr>
            <p:cNvPr id="15" name="Rectangle: Rounded Corners 54">
              <a:extLst>
                <a:ext uri="{FF2B5EF4-FFF2-40B4-BE49-F238E27FC236}">
                  <a16:creationId xmlns:a16="http://schemas.microsoft.com/office/drawing/2014/main" id="{F8860FE6-DA6A-2444-8BAA-C30CF790B3F4}"/>
                </a:ext>
              </a:extLst>
            </p:cNvPr>
            <p:cNvSpPr/>
            <p:nvPr/>
          </p:nvSpPr>
          <p:spPr>
            <a:xfrm>
              <a:off x="1459357" y="4838577"/>
              <a:ext cx="2598516" cy="1116391"/>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DE02068-E8E7-D04A-90A9-58CD9DEC64F2}"/>
                </a:ext>
              </a:extLst>
            </p:cNvPr>
            <p:cNvSpPr txBox="1"/>
            <p:nvPr/>
          </p:nvSpPr>
          <p:spPr>
            <a:xfrm>
              <a:off x="1534588" y="4946649"/>
              <a:ext cx="2448054" cy="900246"/>
            </a:xfrm>
            <a:prstGeom prst="rect">
              <a:avLst/>
            </a:prstGeom>
            <a:noFill/>
          </p:spPr>
          <p:txBody>
            <a:bodyPr wrap="square" rtlCol="0">
              <a:spAutoFit/>
            </a:bodyPr>
            <a:lstStyle/>
            <a:p>
              <a:r>
                <a:rPr lang="en-US" sz="1050" dirty="0">
                  <a:solidFill>
                    <a:schemeClr val="bg1"/>
                  </a:solidFill>
                </a:rPr>
                <a:t>When the super user navigates to the selected Sitemap URL in browser, the category grid will auto populate and display the QnA based on the path saved</a:t>
              </a:r>
            </a:p>
          </p:txBody>
        </p:sp>
      </p:grpSp>
      <p:sp>
        <p:nvSpPr>
          <p:cNvPr id="20" name="TextBox 19">
            <a:extLst>
              <a:ext uri="{FF2B5EF4-FFF2-40B4-BE49-F238E27FC236}">
                <a16:creationId xmlns:a16="http://schemas.microsoft.com/office/drawing/2014/main" id="{741E01C2-F953-FA40-B7B6-C77E6A2587D0}"/>
              </a:ext>
            </a:extLst>
          </p:cNvPr>
          <p:cNvSpPr txBox="1"/>
          <p:nvPr/>
        </p:nvSpPr>
        <p:spPr>
          <a:xfrm>
            <a:off x="9200795" y="3764414"/>
            <a:ext cx="2405000" cy="577081"/>
          </a:xfrm>
          <a:prstGeom prst="rect">
            <a:avLst/>
          </a:prstGeom>
          <a:noFill/>
        </p:spPr>
        <p:txBody>
          <a:bodyPr wrap="square" rtlCol="0">
            <a:spAutoFit/>
          </a:bodyPr>
          <a:lstStyle/>
          <a:p>
            <a:r>
              <a:rPr lang="en-US" sz="1050" dirty="0">
                <a:solidFill>
                  <a:schemeClr val="bg1"/>
                </a:solidFill>
              </a:rPr>
              <a:t>Super User can set Sitemap URL</a:t>
            </a:r>
          </a:p>
          <a:p>
            <a:r>
              <a:rPr lang="en-US" sz="1050" dirty="0">
                <a:solidFill>
                  <a:schemeClr val="bg1"/>
                </a:solidFill>
              </a:rPr>
              <a:t>when adding or editing</a:t>
            </a:r>
          </a:p>
          <a:p>
            <a:r>
              <a:rPr lang="en-US" sz="1050" dirty="0">
                <a:solidFill>
                  <a:schemeClr val="bg1"/>
                </a:solidFill>
              </a:rPr>
              <a:t>a category</a:t>
            </a:r>
          </a:p>
        </p:txBody>
      </p:sp>
    </p:spTree>
    <p:extLst>
      <p:ext uri="{BB962C8B-B14F-4D97-AF65-F5344CB8AC3E}">
        <p14:creationId xmlns:p14="http://schemas.microsoft.com/office/powerpoint/2010/main" val="186986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DF53662-5814-064B-AB67-8B94FE6B0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4171CB7F-5ED2-124A-BD93-76FDE9D1690B}"/>
              </a:ext>
            </a:extLst>
          </p:cNvPr>
          <p:cNvGrpSpPr/>
          <p:nvPr/>
        </p:nvGrpSpPr>
        <p:grpSpPr>
          <a:xfrm>
            <a:off x="8880435" y="2911630"/>
            <a:ext cx="3009917" cy="3630946"/>
            <a:chOff x="1257283" y="2499867"/>
            <a:chExt cx="3009917" cy="3630946"/>
          </a:xfrm>
        </p:grpSpPr>
        <p:sp>
          <p:nvSpPr>
            <p:cNvPr id="4" name="Rectangle: Rounded Corners 30">
              <a:extLst>
                <a:ext uri="{FF2B5EF4-FFF2-40B4-BE49-F238E27FC236}">
                  <a16:creationId xmlns:a16="http://schemas.microsoft.com/office/drawing/2014/main" id="{1918D7CF-6F1B-244D-A455-F8B1ED7E8715}"/>
                </a:ext>
              </a:extLst>
            </p:cNvPr>
            <p:cNvSpPr/>
            <p:nvPr/>
          </p:nvSpPr>
          <p:spPr>
            <a:xfrm>
              <a:off x="1257283" y="2499867"/>
              <a:ext cx="3009917" cy="3630946"/>
            </a:xfrm>
            <a:prstGeom prst="roundRect">
              <a:avLst>
                <a:gd name="adj" fmla="val 2608"/>
              </a:avLst>
            </a:prstGeom>
            <a:gradFill flip="none" rotWithShape="1">
              <a:gsLst>
                <a:gs pos="99000">
                  <a:schemeClr val="accent2"/>
                </a:gs>
                <a:gs pos="0">
                  <a:schemeClr val="accent1"/>
                </a:gs>
              </a:gsLst>
              <a:path path="circle">
                <a:fillToRect r="100000" b="100000"/>
              </a:path>
              <a:tileRect l="-100000" t="-100000"/>
            </a:gradFill>
            <a:ln>
              <a:noFill/>
            </a:ln>
            <a:effectLst>
              <a:outerShdw blurRad="1143000" dist="546100" dir="5400000" sx="85000" sy="85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D3200BC0-3856-CF4E-ADB7-3505BEA484B2}"/>
                </a:ext>
              </a:extLst>
            </p:cNvPr>
            <p:cNvSpPr txBox="1"/>
            <p:nvPr/>
          </p:nvSpPr>
          <p:spPr>
            <a:xfrm>
              <a:off x="1462983" y="2759477"/>
              <a:ext cx="25985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entury Gothic" panose="020F0302020204030204"/>
                  <a:ea typeface="+mn-ea"/>
                  <a:cs typeface="+mn-cs"/>
                </a:rPr>
                <a:t>OVERVIEW</a:t>
              </a:r>
            </a:p>
          </p:txBody>
        </p:sp>
        <p:sp>
          <p:nvSpPr>
            <p:cNvPr id="6" name="Rectangle: Rounded Corners 48">
              <a:extLst>
                <a:ext uri="{FF2B5EF4-FFF2-40B4-BE49-F238E27FC236}">
                  <a16:creationId xmlns:a16="http://schemas.microsoft.com/office/drawing/2014/main" id="{65E9CC24-30D7-B04F-B846-6F139211991A}"/>
                </a:ext>
              </a:extLst>
            </p:cNvPr>
            <p:cNvSpPr/>
            <p:nvPr/>
          </p:nvSpPr>
          <p:spPr>
            <a:xfrm>
              <a:off x="1462983" y="3269300"/>
              <a:ext cx="2598516" cy="785295"/>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BA6B3639-248D-E646-A2EA-4127A1BA4AB5}"/>
                </a:ext>
              </a:extLst>
            </p:cNvPr>
            <p:cNvSpPr txBox="1"/>
            <p:nvPr/>
          </p:nvSpPr>
          <p:spPr>
            <a:xfrm>
              <a:off x="1956155" y="3412631"/>
              <a:ext cx="20264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8" name="Rectangle: Rounded Corners 51">
              <a:extLst>
                <a:ext uri="{FF2B5EF4-FFF2-40B4-BE49-F238E27FC236}">
                  <a16:creationId xmlns:a16="http://schemas.microsoft.com/office/drawing/2014/main" id="{2D9632DF-8C31-D64B-A085-221820AD7764}"/>
                </a:ext>
              </a:extLst>
            </p:cNvPr>
            <p:cNvSpPr/>
            <p:nvPr/>
          </p:nvSpPr>
          <p:spPr>
            <a:xfrm>
              <a:off x="1459356" y="4234703"/>
              <a:ext cx="2598516" cy="624603"/>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201F69DE-3523-B741-89C9-78A75AC8EEF6}"/>
                </a:ext>
              </a:extLst>
            </p:cNvPr>
            <p:cNvSpPr txBox="1"/>
            <p:nvPr/>
          </p:nvSpPr>
          <p:spPr>
            <a:xfrm>
              <a:off x="1574015" y="4315340"/>
              <a:ext cx="2369197"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rPr>
                <a:t>User can navigate throughout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rPr>
                <a:t>Category Grid on the left panel</a:t>
              </a:r>
            </a:p>
          </p:txBody>
        </p:sp>
        <p:sp>
          <p:nvSpPr>
            <p:cNvPr id="10" name="Rectangle: Rounded Corners 54">
              <a:extLst>
                <a:ext uri="{FF2B5EF4-FFF2-40B4-BE49-F238E27FC236}">
                  <a16:creationId xmlns:a16="http://schemas.microsoft.com/office/drawing/2014/main" id="{8B14455D-7EE0-684A-8BF8-FB9A77CA72D7}"/>
                </a:ext>
              </a:extLst>
            </p:cNvPr>
            <p:cNvSpPr/>
            <p:nvPr/>
          </p:nvSpPr>
          <p:spPr>
            <a:xfrm>
              <a:off x="1459356" y="4993613"/>
              <a:ext cx="2598516" cy="933177"/>
            </a:xfrm>
            <a:prstGeom prst="roundRect">
              <a:avLst>
                <a:gd name="adj" fmla="val 5674"/>
              </a:avLst>
            </a:prstGeom>
            <a:solidFill>
              <a:schemeClr val="tx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1D13894F-5295-894F-BF51-2DEE73F4F23D}"/>
                </a:ext>
              </a:extLst>
            </p:cNvPr>
            <p:cNvSpPr txBox="1"/>
            <p:nvPr/>
          </p:nvSpPr>
          <p:spPr>
            <a:xfrm>
              <a:off x="1534588" y="5087968"/>
              <a:ext cx="244805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rPr>
                <a:t>Super user is able to manage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rPr>
                <a:t>Categories, add new QnA, edit Existing QnA, and view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rPr>
                <a:t>Unanswered Questions.</a:t>
              </a:r>
            </a:p>
          </p:txBody>
        </p:sp>
      </p:grpSp>
      <p:sp>
        <p:nvSpPr>
          <p:cNvPr id="12" name="TextBox 11">
            <a:extLst>
              <a:ext uri="{FF2B5EF4-FFF2-40B4-BE49-F238E27FC236}">
                <a16:creationId xmlns:a16="http://schemas.microsoft.com/office/drawing/2014/main" id="{CF324973-500D-B842-89C4-63FDE74869CD}"/>
              </a:ext>
            </a:extLst>
          </p:cNvPr>
          <p:cNvSpPr txBox="1"/>
          <p:nvPr/>
        </p:nvSpPr>
        <p:spPr>
          <a:xfrm>
            <a:off x="9200795" y="3764414"/>
            <a:ext cx="2405000"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rPr>
              <a:t>User can view the QnA List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entury Gothic" panose="020F0302020204030204"/>
                <a:ea typeface="+mn-ea"/>
                <a:cs typeface="+mn-cs"/>
              </a:rPr>
              <a:t>sort the order displayed by selecting a dropdown item</a:t>
            </a:r>
          </a:p>
        </p:txBody>
      </p:sp>
    </p:spTree>
    <p:extLst>
      <p:ext uri="{BB962C8B-B14F-4D97-AF65-F5344CB8AC3E}">
        <p14:creationId xmlns:p14="http://schemas.microsoft.com/office/powerpoint/2010/main" val="670884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00A8FF"/>
      </a:accent1>
      <a:accent2>
        <a:srgbClr val="4388FE"/>
      </a:accent2>
      <a:accent3>
        <a:srgbClr val="08E3EA"/>
      </a:accent3>
      <a:accent4>
        <a:srgbClr val="0FA1FF"/>
      </a:accent4>
      <a:accent5>
        <a:srgbClr val="0060E6"/>
      </a:accent5>
      <a:accent6>
        <a:srgbClr val="003593"/>
      </a:accent6>
      <a:hlink>
        <a:srgbClr val="00A8FF"/>
      </a:hlink>
      <a:folHlink>
        <a:srgbClr val="A69B9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rgbClr val="000000"/>
      </a:dk1>
      <a:lt1>
        <a:srgbClr val="FFFFFF"/>
      </a:lt1>
      <a:dk2>
        <a:srgbClr val="44546A"/>
      </a:dk2>
      <a:lt2>
        <a:srgbClr val="E7E6E6"/>
      </a:lt2>
      <a:accent1>
        <a:srgbClr val="00A8FF"/>
      </a:accent1>
      <a:accent2>
        <a:srgbClr val="4388FE"/>
      </a:accent2>
      <a:accent3>
        <a:srgbClr val="08E3EA"/>
      </a:accent3>
      <a:accent4>
        <a:srgbClr val="0FA1FF"/>
      </a:accent4>
      <a:accent5>
        <a:srgbClr val="0060E6"/>
      </a:accent5>
      <a:accent6>
        <a:srgbClr val="003593"/>
      </a:accent6>
      <a:hlink>
        <a:srgbClr val="00A8FF"/>
      </a:hlink>
      <a:folHlink>
        <a:srgbClr val="A69B9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16954</TotalTime>
  <Words>964</Words>
  <Application>Microsoft Office PowerPoint</Application>
  <PresentationFormat>Widescreen</PresentationFormat>
  <Paragraphs>74</Paragraphs>
  <Slides>13</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Century Gothic</vt:lpstr>
      <vt:lpstr>Lato</vt:lpstr>
      <vt:lpstr>Poppins Light</vt:lpstr>
      <vt:lpstr>Proxima Nova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EPE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Innobot Demo</dc:title>
  <dc:subject/>
  <dc:creator>Kim Nguyen</dc:creator>
  <cp:keywords/>
  <dc:description/>
  <cp:lastModifiedBy>Kenneth Nguyen</cp:lastModifiedBy>
  <cp:revision>863</cp:revision>
  <cp:lastPrinted>2018-10-14T09:42:30Z</cp:lastPrinted>
  <dcterms:created xsi:type="dcterms:W3CDTF">2017-11-06T06:31:19Z</dcterms:created>
  <dcterms:modified xsi:type="dcterms:W3CDTF">2018-12-03T15:54:17Z</dcterms:modified>
  <cp:category/>
</cp:coreProperties>
</file>